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9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ЗИМУЮЩИЕ ПТИЦЫ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Презентация для детей старшей группы «Голубой Кит»</a:t>
            </a:r>
          </a:p>
          <a:p>
            <a:r>
              <a:rPr lang="ru-RU" dirty="0">
                <a:solidFill>
                  <a:schemeClr val="tx2"/>
                </a:solidFill>
              </a:rPr>
              <a:t>Подготовила: </a:t>
            </a:r>
            <a:r>
              <a:rPr lang="ru-RU" dirty="0" err="1">
                <a:solidFill>
                  <a:schemeClr val="tx2"/>
                </a:solidFill>
              </a:rPr>
              <a:t>Урмамбетова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Айдай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Турдалиевна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549080" cy="107099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916832"/>
            <a:ext cx="396044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2"/>
                </a:solidFill>
              </a:rPr>
              <a:t>Клест</a:t>
            </a:r>
            <a:r>
              <a:rPr lang="ru-RU" sz="2000" dirty="0">
                <a:solidFill>
                  <a:schemeClr val="tx2"/>
                </a:solidFill>
              </a:rPr>
              <a:t> всегда был дружен с елкой,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Так и скачет по иголкам.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Шишки ловко потрошит,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Семенами их шуршит.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Что за праздничный наряд!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Перышки огнем горят.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Клесты сели на иголки —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Будто кто украсил елки!</a:t>
            </a:r>
          </a:p>
        </p:txBody>
      </p:sp>
      <p:pic>
        <p:nvPicPr>
          <p:cNvPr id="5" name="Содержимое 4" descr="4842412_zimuyuschie_ptici_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038600" cy="284432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Все деревья я лечу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По деревьям я стучу.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Их спасаю от врагов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Вредных, маленьких жуков.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                                (Дятел)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476672"/>
            <a:ext cx="946448" cy="940966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Содержимое 4" descr="4842415_zimuyuschie_ptici_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4038600" cy="28443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2"/>
                </a:solidFill>
              </a:rPr>
              <a:t>Дробь рассыпалась по саду.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Посмотреть скорее надо —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Это кто там хулиганит,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По деревьям барабанит?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Пестрый </a:t>
            </a:r>
            <a:r>
              <a:rPr lang="ru-RU" sz="2000" b="1" dirty="0">
                <a:solidFill>
                  <a:schemeClr val="tx2"/>
                </a:solidFill>
              </a:rPr>
              <a:t>Дятел</a:t>
            </a:r>
            <a:r>
              <a:rPr lang="ru-RU" sz="2000" dirty="0">
                <a:solidFill>
                  <a:schemeClr val="tx2"/>
                </a:solidFill>
              </a:rPr>
              <a:t> в красной шапке 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Помахал мне сверху лапкой: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Ты мол, братец-ка, ступай,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Завтрак мой не прерывай.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Я долблю засохший ствол,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Здесь давно накрыт мне стол: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Короеды и личинки 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Повкусней любой ветчинки.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Вот и все, достал, готово!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Будет деревце здоровым!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1600200"/>
            <a:ext cx="7344816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Эта птица всем знакома - 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Важно ходит возле дома 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Кар-Кар-Кар вдруг закричит, 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И спокойно улетит. 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Очень хитрая персона, 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А зовут её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                                   (Ворона)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764704"/>
            <a:ext cx="3740224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Н. Соболева</a:t>
            </a:r>
          </a:p>
          <a:p>
            <a:pPr marL="0" indent="0">
              <a:spcBef>
                <a:spcPts val="0"/>
              </a:spcBef>
              <a:buNone/>
            </a:pPr>
            <a:endParaRPr lang="ru-RU" sz="72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— Здравствуй, милая </a:t>
            </a:r>
            <a:r>
              <a:rPr lang="ru-RU" sz="7200" b="1" dirty="0">
                <a:solidFill>
                  <a:schemeClr val="tx2"/>
                </a:solidFill>
              </a:rPr>
              <a:t>ворона</a:t>
            </a:r>
            <a:r>
              <a:rPr lang="ru-RU" sz="7200" dirty="0">
                <a:solidFill>
                  <a:schemeClr val="tx2"/>
                </a:solidFill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Я тебя ждала.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Как живешь, скажи, ворона,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Как твои дела?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Я тебя в лесу встречаю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И частенько замечаю: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Что-то очень ты грустна.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Ты, случайно, не больна? —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И ворона мне в ответ: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— Я грустна? Да что ты, нет!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Просто мы такие птицы —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Не к лицу нам веселиться.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Мы ведь песен не поем,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Не сравнить нас с соловьем.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Ну, конечно, иногда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Можно каркнуть — не беда!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Но свистеть да стрекотать,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Щелкать клювом, хохотать —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Не такие мы созданья!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До свиданья!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tx2"/>
                </a:solidFill>
              </a:rPr>
              <a:t>— До свиданья..</a:t>
            </a:r>
          </a:p>
          <a:p>
            <a:endParaRPr lang="ru-RU" dirty="0"/>
          </a:p>
        </p:txBody>
      </p:sp>
      <p:pic>
        <p:nvPicPr>
          <p:cNvPr id="5" name="Содержимое 4" descr="4842421_zimuyuschie_ptici_1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2856"/>
            <a:ext cx="4038600" cy="28443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Белобокий Почтальон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Сто вестей разносит он.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По деревням и садам,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По деревьям, проводам.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                        (Сорока.)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Содержимое 4" descr="4842420_zimuyuschie_ptici_1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4038600" cy="28443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Вновь </a:t>
            </a:r>
            <a:r>
              <a:rPr lang="ru-RU" sz="2400" b="1" dirty="0">
                <a:solidFill>
                  <a:schemeClr val="tx2"/>
                </a:solidFill>
              </a:rPr>
              <a:t>Сорока</a:t>
            </a:r>
            <a:r>
              <a:rPr lang="ru-RU" sz="2400" dirty="0">
                <a:solidFill>
                  <a:schemeClr val="tx2"/>
                </a:solidFill>
              </a:rPr>
              <a:t>-непоседа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Завела свою беседу: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И стрекочет, и стрекочет,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Показать, наверно, хочет,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Что она к весне надела —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В шали птица черно-белой.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Да, наряд хороший вышел,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Но нельзя ли быть потише!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>
            <a:off x="8686800" y="836712"/>
            <a:ext cx="781744" cy="58092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2"/>
                </a:solidFill>
              </a:rPr>
              <a:t>Цель: </a:t>
            </a:r>
            <a:r>
              <a:rPr lang="ru-RU" sz="3600" dirty="0">
                <a:solidFill>
                  <a:schemeClr val="tx2"/>
                </a:solidFill>
              </a:rPr>
              <a:t>Расширить представления о зимующих птицах (снегирь, синица, воробей и др.), вызвать интерес к образам птиц в художественной литературе, развивать внимание, мышление, память.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47664" y="1600200"/>
            <a:ext cx="612068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Спинкою зеленовата,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Животиком желтовата,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Чёрненькая шапочка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И полоска шарфика.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                  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                  (Синица)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4368" y="404664"/>
            <a:ext cx="802432" cy="1012974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Содержимое 4" descr="4842418_zimuyuschie_ptici_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4038600" cy="28443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412776"/>
            <a:ext cx="338437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</a:rPr>
              <a:t>Т. Тарасова</a:t>
            </a:r>
            <a:br>
              <a:rPr lang="ru-RU" dirty="0">
                <a:solidFill>
                  <a:schemeClr val="tx2"/>
                </a:solidFill>
              </a:rPr>
            </a:b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За окном на ветке птички -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Желтогрудые </a:t>
            </a:r>
            <a:r>
              <a:rPr lang="ru-RU" b="1" dirty="0">
                <a:solidFill>
                  <a:schemeClr val="tx2"/>
                </a:solidFill>
              </a:rPr>
              <a:t>синички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- Динь - день, динь - день! -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Распевают целый день.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В небе тучек стало мало,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Солнце ярко засияло.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От тепла проснулись почки,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В них проклюнулись листочки.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Тает снег, теплом простужен,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Превращается он в лужи.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Веселей резвятся птички,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Про Весну поют синички.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84368" y="908720"/>
            <a:ext cx="802432" cy="50891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59632" y="1600200"/>
            <a:ext cx="7056784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Красногрудый, чернокрылый,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Любит зёрнышки клевать,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С первым снегом на рябине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Он появится опять.</a:t>
            </a:r>
            <a:br>
              <a:rPr lang="ru-RU" sz="4000" b="1" i="1" dirty="0">
                <a:solidFill>
                  <a:schemeClr val="tx2"/>
                </a:solidFill>
              </a:rPr>
            </a:br>
            <a:endParaRPr lang="ru-RU" sz="4000" b="1" i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                                  (Снегирь)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15616" y="1412776"/>
            <a:ext cx="3380184" cy="47133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tx2"/>
                </a:solidFill>
              </a:rPr>
              <a:t>А. Прокофьев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tx2"/>
                </a:solidFill>
              </a:rPr>
              <a:t>Выбегай поскорей,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Посмотри на </a:t>
            </a:r>
            <a:r>
              <a:rPr lang="ru-RU" sz="2200" b="1" dirty="0">
                <a:solidFill>
                  <a:schemeClr val="tx2"/>
                </a:solidFill>
              </a:rPr>
              <a:t>снегирей</a:t>
            </a:r>
            <a:r>
              <a:rPr lang="ru-RU" sz="2200" dirty="0">
                <a:solidFill>
                  <a:schemeClr val="tx2"/>
                </a:solidFill>
              </a:rPr>
              <a:t>!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Прилетели, прилетели!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Стайку встретили метели,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А Мороз - красный нос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Им рябинки принес,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Хорошо угостил,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Хорошо подсластил.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Зимним вечером поздним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Ярко-алые грозди.</a:t>
            </a:r>
          </a:p>
          <a:p>
            <a:endParaRPr lang="ru-RU" dirty="0"/>
          </a:p>
        </p:txBody>
      </p:sp>
      <p:pic>
        <p:nvPicPr>
          <p:cNvPr id="6" name="Содержимое 5" descr="102681719_large_Zimuyuschie_pticuy_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060848"/>
            <a:ext cx="4038600" cy="28443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67744" y="1600200"/>
            <a:ext cx="532859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Чик-чирик!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К зёрнышкам прыг!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Клюй, не робей!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Кто это?</a:t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                 (Воробей)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476672"/>
            <a:ext cx="2530624" cy="940966"/>
          </a:xfrm>
        </p:spPr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5" name="Содержимое 4" descr="4842424_zimuyuschie_ptici_1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4038600" cy="28443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124744"/>
            <a:ext cx="375476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/>
                </a:solidFill>
              </a:rPr>
              <a:t>И. Беляков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На дворе белым-бело,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Землю снегом замело.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Трудно птицам зимовать,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Трудно пищу добывать.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Подлетай, </a:t>
            </a:r>
            <a:r>
              <a:rPr lang="ru-RU" sz="2400" b="1" dirty="0">
                <a:solidFill>
                  <a:schemeClr val="tx2"/>
                </a:solidFill>
              </a:rPr>
              <a:t>воробей,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Подлетай, не робей!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Видишь девочку? Она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Принесла тебе зерна.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Подошла к крылечку,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Сыплет на дощечку.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Подлетай, воробей,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Угощайся, не робей!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19672" y="1052736"/>
            <a:ext cx="5976664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b="1" i="1" dirty="0">
                <a:solidFill>
                  <a:schemeClr val="tx2"/>
                </a:solidFill>
              </a:rPr>
              <a:t>Вот птичка так птичка,</a:t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>Не дрозд, не синичка,</a:t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>Не лебедь, не утка</a:t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>И не козодой.</a:t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>Но эта вот птичка,</a:t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>Хоть и невеличка,</a:t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>Выводит птенцов</a:t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>Только лютой зимой.</a:t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>                                 (Клёст)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746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Тема Office</vt:lpstr>
      <vt:lpstr>ЗИМУЮЩИЕ ПТИЦЫ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1</dc:creator>
  <cp:lastModifiedBy>Bajo Urjo</cp:lastModifiedBy>
  <cp:revision>9</cp:revision>
  <dcterms:created xsi:type="dcterms:W3CDTF">2014-12-30T12:58:00Z</dcterms:created>
  <dcterms:modified xsi:type="dcterms:W3CDTF">2024-01-26T15:05:44Z</dcterms:modified>
</cp:coreProperties>
</file>