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BD92D-8C80-494C-94FB-F5D5477CC9F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B221E-7605-453C-87A4-91649CBE4D1C}">
      <dgm:prSet phldrT="[Текст]"/>
      <dgm:spPr/>
      <dgm:t>
        <a:bodyPr/>
        <a:lstStyle/>
        <a:p>
          <a:r>
            <a:rPr lang="ru-RU"/>
            <a:t>1 блок</a:t>
          </a:r>
        </a:p>
      </dgm:t>
    </dgm:pt>
    <dgm:pt modelId="{1A8FEAEE-102F-4CD0-9000-935FB9821F1F}" type="parTrans" cxnId="{6CCF5B53-C420-46D5-95D7-A47260D89B96}">
      <dgm:prSet/>
      <dgm:spPr/>
      <dgm:t>
        <a:bodyPr/>
        <a:lstStyle/>
        <a:p>
          <a:endParaRPr lang="ru-RU"/>
        </a:p>
      </dgm:t>
    </dgm:pt>
    <dgm:pt modelId="{46F6D715-61C2-48ED-9DE7-02F8827AC704}" type="sibTrans" cxnId="{6CCF5B53-C420-46D5-95D7-A47260D89B96}">
      <dgm:prSet/>
      <dgm:spPr/>
      <dgm:t>
        <a:bodyPr/>
        <a:lstStyle/>
        <a:p>
          <a:endParaRPr lang="ru-RU"/>
        </a:p>
      </dgm:t>
    </dgm:pt>
    <dgm:pt modelId="{B36A47ED-291A-40A5-BADE-87E8FEBA5194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Инициатива взрослых – это специально организованные моменты, в которых взрослые выступают в роли ведущих, а дети – ведомых. </a:t>
          </a:r>
        </a:p>
      </dgm:t>
    </dgm:pt>
    <dgm:pt modelId="{0C84E390-273F-45A2-BC61-F98421971FA7}" type="parTrans" cxnId="{D982487B-BFA6-4E4A-8860-0EA45272E55E}">
      <dgm:prSet/>
      <dgm:spPr/>
      <dgm:t>
        <a:bodyPr/>
        <a:lstStyle/>
        <a:p>
          <a:endParaRPr lang="ru-RU"/>
        </a:p>
      </dgm:t>
    </dgm:pt>
    <dgm:pt modelId="{9637DE49-41A1-4C19-AAD1-27C4491AB83B}" type="sibTrans" cxnId="{D982487B-BFA6-4E4A-8860-0EA45272E55E}">
      <dgm:prSet/>
      <dgm:spPr/>
      <dgm:t>
        <a:bodyPr/>
        <a:lstStyle/>
        <a:p>
          <a:endParaRPr lang="ru-RU"/>
        </a:p>
      </dgm:t>
    </dgm:pt>
    <dgm:pt modelId="{52AA1AEE-3737-48B8-9644-9548F1C69AB3}">
      <dgm:prSet phldrT="[Текст]"/>
      <dgm:spPr/>
      <dgm:t>
        <a:bodyPr/>
        <a:lstStyle/>
        <a:p>
          <a:r>
            <a:rPr lang="ru-RU"/>
            <a:t>2 блок</a:t>
          </a:r>
        </a:p>
      </dgm:t>
    </dgm:pt>
    <dgm:pt modelId="{9FA74A8D-BD77-4929-A693-F1CCFB709387}" type="parTrans" cxnId="{9F81CB24-4340-47B8-B435-096FCD9B710D}">
      <dgm:prSet/>
      <dgm:spPr/>
      <dgm:t>
        <a:bodyPr/>
        <a:lstStyle/>
        <a:p>
          <a:endParaRPr lang="ru-RU"/>
        </a:p>
      </dgm:t>
    </dgm:pt>
    <dgm:pt modelId="{E942A9DF-ACD5-4846-8764-AE031AF86DB8}" type="sibTrans" cxnId="{9F81CB24-4340-47B8-B435-096FCD9B710D}">
      <dgm:prSet/>
      <dgm:spPr/>
      <dgm:t>
        <a:bodyPr/>
        <a:lstStyle/>
        <a:p>
          <a:endParaRPr lang="ru-RU"/>
        </a:p>
      </dgm:t>
    </dgm:pt>
    <dgm:pt modelId="{3AB6CE50-2D31-4C11-9669-BC75CBD50A50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Совместная деятельность взрослых и детей – это наличие равноправных взаимоотношений, обоюдное желание взаимодействия. </a:t>
          </a:r>
        </a:p>
      </dgm:t>
    </dgm:pt>
    <dgm:pt modelId="{78B97E47-FD75-41F9-A4AB-F5A14B601970}" type="parTrans" cxnId="{E3C8B884-9D4F-4F33-8817-4904BC3624A7}">
      <dgm:prSet/>
      <dgm:spPr/>
      <dgm:t>
        <a:bodyPr/>
        <a:lstStyle/>
        <a:p>
          <a:endParaRPr lang="ru-RU"/>
        </a:p>
      </dgm:t>
    </dgm:pt>
    <dgm:pt modelId="{6D5AE1D0-0854-4291-9F6E-38F461E36376}" type="sibTrans" cxnId="{E3C8B884-9D4F-4F33-8817-4904BC3624A7}">
      <dgm:prSet/>
      <dgm:spPr/>
      <dgm:t>
        <a:bodyPr/>
        <a:lstStyle/>
        <a:p>
          <a:endParaRPr lang="ru-RU"/>
        </a:p>
      </dgm:t>
    </dgm:pt>
    <dgm:pt modelId="{AD302E1A-A1FB-4F77-8AF8-4AAEEF6E8E5C}">
      <dgm:prSet phldrT="[Текст]"/>
      <dgm:spPr/>
      <dgm:t>
        <a:bodyPr/>
        <a:lstStyle/>
        <a:p>
          <a:r>
            <a:rPr lang="ru-RU"/>
            <a:t>3 блок</a:t>
          </a:r>
        </a:p>
      </dgm:t>
    </dgm:pt>
    <dgm:pt modelId="{A665D87F-EC67-41FC-81E7-42C1A0FDDED1}" type="parTrans" cxnId="{5FD46FC1-81D5-426E-A3A8-A490DCB7447A}">
      <dgm:prSet/>
      <dgm:spPr/>
      <dgm:t>
        <a:bodyPr/>
        <a:lstStyle/>
        <a:p>
          <a:endParaRPr lang="ru-RU"/>
        </a:p>
      </dgm:t>
    </dgm:pt>
    <dgm:pt modelId="{405B41EA-5AEC-4689-83DB-24591DAED6AF}" type="sibTrans" cxnId="{5FD46FC1-81D5-426E-A3A8-A490DCB7447A}">
      <dgm:prSet/>
      <dgm:spPr/>
      <dgm:t>
        <a:bodyPr/>
        <a:lstStyle/>
        <a:p>
          <a:endParaRPr lang="ru-RU"/>
        </a:p>
      </dgm:t>
    </dgm:pt>
    <dgm:pt modelId="{583802EC-8256-4C19-BF7B-E847CA8F01F2}">
      <dgm:prSet phldrT="[Текст]" custT="1"/>
      <dgm:spPr/>
      <dgm:t>
        <a:bodyPr/>
        <a:lstStyle/>
        <a:p>
          <a:r>
            <a:rPr lang="ru-RU" sz="1200">
              <a:latin typeface="Times New Roman" pitchFamily="18" charset="0"/>
              <a:cs typeface="Times New Roman" pitchFamily="18" charset="0"/>
            </a:rPr>
            <a:t>Самостоятельная деятельность детей – это спонтанное желание в игре, творчестве воплотить уже известные приемы</a:t>
          </a:r>
          <a:r>
            <a:rPr lang="ru-RU" sz="130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04F92740-4E5A-4118-9EDC-67A0FC9B4D8B}" type="parTrans" cxnId="{20EC9C1F-F3E8-449B-A8A8-2D2AAECE15DB}">
      <dgm:prSet/>
      <dgm:spPr/>
      <dgm:t>
        <a:bodyPr/>
        <a:lstStyle/>
        <a:p>
          <a:endParaRPr lang="ru-RU"/>
        </a:p>
      </dgm:t>
    </dgm:pt>
    <dgm:pt modelId="{E92DFA69-9F12-46A4-B2A0-3EDB7ABF7312}" type="sibTrans" cxnId="{20EC9C1F-F3E8-449B-A8A8-2D2AAECE15DB}">
      <dgm:prSet/>
      <dgm:spPr/>
      <dgm:t>
        <a:bodyPr/>
        <a:lstStyle/>
        <a:p>
          <a:endParaRPr lang="ru-RU"/>
        </a:p>
      </dgm:t>
    </dgm:pt>
    <dgm:pt modelId="{241C36F5-7CF7-47B2-9853-656889C52B8A}">
      <dgm:prSet phldrT="[Текст]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27C521DD-C5DE-46E8-840E-7F936C90D289}" type="parTrans" cxnId="{537EC3BD-6CD0-41BB-B2AB-9B3A91F9134B}">
      <dgm:prSet/>
      <dgm:spPr/>
      <dgm:t>
        <a:bodyPr/>
        <a:lstStyle/>
        <a:p>
          <a:endParaRPr lang="ru-RU"/>
        </a:p>
      </dgm:t>
    </dgm:pt>
    <dgm:pt modelId="{20EF0054-6421-4EBA-AB67-D3514A65DA39}" type="sibTrans" cxnId="{537EC3BD-6CD0-41BB-B2AB-9B3A91F9134B}">
      <dgm:prSet/>
      <dgm:spPr/>
      <dgm:t>
        <a:bodyPr/>
        <a:lstStyle/>
        <a:p>
          <a:endParaRPr lang="ru-RU"/>
        </a:p>
      </dgm:t>
    </dgm:pt>
    <dgm:pt modelId="{898ECC8A-294A-4A7D-9AEE-D5E6CEB093BE}" type="pres">
      <dgm:prSet presAssocID="{65CBD92D-8C80-494C-94FB-F5D5477CC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4DFB0-DDF6-404C-8E97-DAA54ED3249C}" type="pres">
      <dgm:prSet presAssocID="{65CBD92D-8C80-494C-94FB-F5D5477CC9FE}" presName="tSp" presStyleCnt="0"/>
      <dgm:spPr/>
    </dgm:pt>
    <dgm:pt modelId="{504DBDD4-CDAD-413D-B2A8-E80959BBEA09}" type="pres">
      <dgm:prSet presAssocID="{65CBD92D-8C80-494C-94FB-F5D5477CC9FE}" presName="bSp" presStyleCnt="0"/>
      <dgm:spPr/>
    </dgm:pt>
    <dgm:pt modelId="{43821D5A-116C-4CEE-A278-70D29BC78CE4}" type="pres">
      <dgm:prSet presAssocID="{65CBD92D-8C80-494C-94FB-F5D5477CC9FE}" presName="process" presStyleCnt="0"/>
      <dgm:spPr/>
    </dgm:pt>
    <dgm:pt modelId="{F8B7CC37-5119-4A66-8540-D7E275D996D3}" type="pres">
      <dgm:prSet presAssocID="{1E2B221E-7605-453C-87A4-91649CBE4D1C}" presName="composite1" presStyleCnt="0"/>
      <dgm:spPr/>
    </dgm:pt>
    <dgm:pt modelId="{9D08F10D-DC83-472E-8C99-BC15A63D909D}" type="pres">
      <dgm:prSet presAssocID="{1E2B221E-7605-453C-87A4-91649CBE4D1C}" presName="dummyNode1" presStyleLbl="node1" presStyleIdx="0" presStyleCnt="3"/>
      <dgm:spPr/>
    </dgm:pt>
    <dgm:pt modelId="{B8EF56E0-0A91-4DAA-ACF9-4BA60E54D59A}" type="pres">
      <dgm:prSet presAssocID="{1E2B221E-7605-453C-87A4-91649CBE4D1C}" presName="childNode1" presStyleLbl="bgAcc1" presStyleIdx="0" presStyleCnt="3" custScaleY="189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80F38-F252-4BFF-8498-0CE7817326D0}" type="pres">
      <dgm:prSet presAssocID="{1E2B221E-7605-453C-87A4-91649CBE4D1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B11C3-5DFE-47D9-8E3E-09243BEEF5CE}" type="pres">
      <dgm:prSet presAssocID="{1E2B221E-7605-453C-87A4-91649CBE4D1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34D84-E046-4ECB-93C4-7C3F1CE191F9}" type="pres">
      <dgm:prSet presAssocID="{1E2B221E-7605-453C-87A4-91649CBE4D1C}" presName="connSite1" presStyleCnt="0"/>
      <dgm:spPr/>
    </dgm:pt>
    <dgm:pt modelId="{E4C44818-62BB-47D9-B7BE-2D47C7ADDC68}" type="pres">
      <dgm:prSet presAssocID="{46F6D715-61C2-48ED-9DE7-02F8827AC704}" presName="Name9" presStyleLbl="sibTrans2D1" presStyleIdx="0" presStyleCnt="2"/>
      <dgm:spPr/>
      <dgm:t>
        <a:bodyPr/>
        <a:lstStyle/>
        <a:p>
          <a:endParaRPr lang="ru-RU"/>
        </a:p>
      </dgm:t>
    </dgm:pt>
    <dgm:pt modelId="{FE486855-8972-44C8-A328-A394D624C985}" type="pres">
      <dgm:prSet presAssocID="{52AA1AEE-3737-48B8-9644-9548F1C69AB3}" presName="composite2" presStyleCnt="0"/>
      <dgm:spPr/>
    </dgm:pt>
    <dgm:pt modelId="{BC8E9FEB-D6D7-4023-9AFA-988686F7F634}" type="pres">
      <dgm:prSet presAssocID="{52AA1AEE-3737-48B8-9644-9548F1C69AB3}" presName="dummyNode2" presStyleLbl="node1" presStyleIdx="0" presStyleCnt="3"/>
      <dgm:spPr/>
    </dgm:pt>
    <dgm:pt modelId="{09BEB4B0-97BD-4C78-ABFE-DBB9DE628EDD}" type="pres">
      <dgm:prSet presAssocID="{52AA1AEE-3737-48B8-9644-9548F1C69AB3}" presName="childNode2" presStyleLbl="bgAcc1" presStyleIdx="1" presStyleCnt="3" custAng="0" custScaleY="153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1A2BD-CC2D-4311-AFF4-EE7765B17027}" type="pres">
      <dgm:prSet presAssocID="{52AA1AEE-3737-48B8-9644-9548F1C69AB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7EF7C-EACC-40C4-8FB6-1852B8DA4057}" type="pres">
      <dgm:prSet presAssocID="{52AA1AEE-3737-48B8-9644-9548F1C69AB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54227-E5E8-4970-8871-DE861BC9F6CF}" type="pres">
      <dgm:prSet presAssocID="{52AA1AEE-3737-48B8-9644-9548F1C69AB3}" presName="connSite2" presStyleCnt="0"/>
      <dgm:spPr/>
    </dgm:pt>
    <dgm:pt modelId="{2BE86018-745D-48A6-BF84-347D2F556FC1}" type="pres">
      <dgm:prSet presAssocID="{E942A9DF-ACD5-4846-8764-AE031AF86DB8}" presName="Name18" presStyleLbl="sibTrans2D1" presStyleIdx="1" presStyleCnt="2"/>
      <dgm:spPr/>
      <dgm:t>
        <a:bodyPr/>
        <a:lstStyle/>
        <a:p>
          <a:endParaRPr lang="ru-RU"/>
        </a:p>
      </dgm:t>
    </dgm:pt>
    <dgm:pt modelId="{883F0A72-84AF-45B4-B73C-D80A66D9312D}" type="pres">
      <dgm:prSet presAssocID="{AD302E1A-A1FB-4F77-8AF8-4AAEEF6E8E5C}" presName="composite1" presStyleCnt="0"/>
      <dgm:spPr/>
    </dgm:pt>
    <dgm:pt modelId="{FAACAFC3-8A7F-46DA-B9BA-ADE84072BD41}" type="pres">
      <dgm:prSet presAssocID="{AD302E1A-A1FB-4F77-8AF8-4AAEEF6E8E5C}" presName="dummyNode1" presStyleLbl="node1" presStyleIdx="1" presStyleCnt="3"/>
      <dgm:spPr/>
    </dgm:pt>
    <dgm:pt modelId="{B9DE3BF0-E32A-41E2-A839-E73641FFCAB8}" type="pres">
      <dgm:prSet presAssocID="{AD302E1A-A1FB-4F77-8AF8-4AAEEF6E8E5C}" presName="childNode1" presStyleLbl="bgAcc1" presStyleIdx="2" presStyleCnt="3" custScaleY="181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44D93-90C7-4055-AA79-E2A57CD75D0F}" type="pres">
      <dgm:prSet presAssocID="{AD302E1A-A1FB-4F77-8AF8-4AAEEF6E8E5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9F8A5-4AE2-4050-B972-B1FF423E4C99}" type="pres">
      <dgm:prSet presAssocID="{AD302E1A-A1FB-4F77-8AF8-4AAEEF6E8E5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1FF32-5EF9-4EE2-9DF3-76F551523AC2}" type="pres">
      <dgm:prSet presAssocID="{AD302E1A-A1FB-4F77-8AF8-4AAEEF6E8E5C}" presName="connSite1" presStyleCnt="0"/>
      <dgm:spPr/>
    </dgm:pt>
  </dgm:ptLst>
  <dgm:cxnLst>
    <dgm:cxn modelId="{8C56EA98-5F8A-43B3-9395-F65E341CC551}" type="presOf" srcId="{583802EC-8256-4C19-BF7B-E847CA8F01F2}" destId="{78B44D93-90C7-4055-AA79-E2A57CD75D0F}" srcOrd="1" destOrd="0" presId="urn:microsoft.com/office/officeart/2005/8/layout/hProcess4"/>
    <dgm:cxn modelId="{528D22ED-1A30-42CE-A359-FE0BD3A2C451}" type="presOf" srcId="{583802EC-8256-4C19-BF7B-E847CA8F01F2}" destId="{B9DE3BF0-E32A-41E2-A839-E73641FFCAB8}" srcOrd="0" destOrd="0" presId="urn:microsoft.com/office/officeart/2005/8/layout/hProcess4"/>
    <dgm:cxn modelId="{1AA88B60-27B7-4ECE-BCF7-6E5999EE3F29}" type="presOf" srcId="{1E2B221E-7605-453C-87A4-91649CBE4D1C}" destId="{CA8B11C3-5DFE-47D9-8E3E-09243BEEF5CE}" srcOrd="0" destOrd="0" presId="urn:microsoft.com/office/officeart/2005/8/layout/hProcess4"/>
    <dgm:cxn modelId="{E3C8B884-9D4F-4F33-8817-4904BC3624A7}" srcId="{52AA1AEE-3737-48B8-9644-9548F1C69AB3}" destId="{3AB6CE50-2D31-4C11-9669-BC75CBD50A50}" srcOrd="1" destOrd="0" parTransId="{78B97E47-FD75-41F9-A4AB-F5A14B601970}" sibTransId="{6D5AE1D0-0854-4291-9F6E-38F461E36376}"/>
    <dgm:cxn modelId="{76A6868F-DEB6-4431-912D-E8652C8E6B15}" type="presOf" srcId="{52AA1AEE-3737-48B8-9644-9548F1C69AB3}" destId="{6F07EF7C-EACC-40C4-8FB6-1852B8DA4057}" srcOrd="0" destOrd="0" presId="urn:microsoft.com/office/officeart/2005/8/layout/hProcess4"/>
    <dgm:cxn modelId="{9F81CB24-4340-47B8-B435-096FCD9B710D}" srcId="{65CBD92D-8C80-494C-94FB-F5D5477CC9FE}" destId="{52AA1AEE-3737-48B8-9644-9548F1C69AB3}" srcOrd="1" destOrd="0" parTransId="{9FA74A8D-BD77-4929-A693-F1CCFB709387}" sibTransId="{E942A9DF-ACD5-4846-8764-AE031AF86DB8}"/>
    <dgm:cxn modelId="{3D35D7E8-BB65-40AC-9299-6BD2CA569991}" type="presOf" srcId="{241C36F5-7CF7-47B2-9853-656889C52B8A}" destId="{09BEB4B0-97BD-4C78-ABFE-DBB9DE628EDD}" srcOrd="0" destOrd="0" presId="urn:microsoft.com/office/officeart/2005/8/layout/hProcess4"/>
    <dgm:cxn modelId="{20EC9C1F-F3E8-449B-A8A8-2D2AAECE15DB}" srcId="{AD302E1A-A1FB-4F77-8AF8-4AAEEF6E8E5C}" destId="{583802EC-8256-4C19-BF7B-E847CA8F01F2}" srcOrd="0" destOrd="0" parTransId="{04F92740-4E5A-4118-9EDC-67A0FC9B4D8B}" sibTransId="{E92DFA69-9F12-46A4-B2A0-3EDB7ABF7312}"/>
    <dgm:cxn modelId="{5FD46FC1-81D5-426E-A3A8-A490DCB7447A}" srcId="{65CBD92D-8C80-494C-94FB-F5D5477CC9FE}" destId="{AD302E1A-A1FB-4F77-8AF8-4AAEEF6E8E5C}" srcOrd="2" destOrd="0" parTransId="{A665D87F-EC67-41FC-81E7-42C1A0FDDED1}" sibTransId="{405B41EA-5AEC-4689-83DB-24591DAED6AF}"/>
    <dgm:cxn modelId="{D982487B-BFA6-4E4A-8860-0EA45272E55E}" srcId="{1E2B221E-7605-453C-87A4-91649CBE4D1C}" destId="{B36A47ED-291A-40A5-BADE-87E8FEBA5194}" srcOrd="0" destOrd="0" parTransId="{0C84E390-273F-45A2-BC61-F98421971FA7}" sibTransId="{9637DE49-41A1-4C19-AAD1-27C4491AB83B}"/>
    <dgm:cxn modelId="{6B88B864-C0E7-4A1B-86F1-8420FADF0B39}" type="presOf" srcId="{3AB6CE50-2D31-4C11-9669-BC75CBD50A50}" destId="{09BEB4B0-97BD-4C78-ABFE-DBB9DE628EDD}" srcOrd="0" destOrd="1" presId="urn:microsoft.com/office/officeart/2005/8/layout/hProcess4"/>
    <dgm:cxn modelId="{30D7DA5F-CBBC-4824-B9F2-E1A503556D8E}" type="presOf" srcId="{E942A9DF-ACD5-4846-8764-AE031AF86DB8}" destId="{2BE86018-745D-48A6-BF84-347D2F556FC1}" srcOrd="0" destOrd="0" presId="urn:microsoft.com/office/officeart/2005/8/layout/hProcess4"/>
    <dgm:cxn modelId="{6CCF5B53-C420-46D5-95D7-A47260D89B96}" srcId="{65CBD92D-8C80-494C-94FB-F5D5477CC9FE}" destId="{1E2B221E-7605-453C-87A4-91649CBE4D1C}" srcOrd="0" destOrd="0" parTransId="{1A8FEAEE-102F-4CD0-9000-935FB9821F1F}" sibTransId="{46F6D715-61C2-48ED-9DE7-02F8827AC704}"/>
    <dgm:cxn modelId="{7A9999F8-E860-40E7-8C90-06AFB3CF9A67}" type="presOf" srcId="{AD302E1A-A1FB-4F77-8AF8-4AAEEF6E8E5C}" destId="{A4A9F8A5-4AE2-4050-B972-B1FF423E4C99}" srcOrd="0" destOrd="0" presId="urn:microsoft.com/office/officeart/2005/8/layout/hProcess4"/>
    <dgm:cxn modelId="{3A0F9ACB-B4A9-4FEA-9163-B0A8B3DB3885}" type="presOf" srcId="{B36A47ED-291A-40A5-BADE-87E8FEBA5194}" destId="{EE480F38-F252-4BFF-8498-0CE7817326D0}" srcOrd="1" destOrd="0" presId="urn:microsoft.com/office/officeart/2005/8/layout/hProcess4"/>
    <dgm:cxn modelId="{37D2AB90-7F37-4803-AD0C-350910FF20FA}" type="presOf" srcId="{65CBD92D-8C80-494C-94FB-F5D5477CC9FE}" destId="{898ECC8A-294A-4A7D-9AEE-D5E6CEB093BE}" srcOrd="0" destOrd="0" presId="urn:microsoft.com/office/officeart/2005/8/layout/hProcess4"/>
    <dgm:cxn modelId="{4BA6F5E1-F67B-407D-B6FB-4D289E832825}" type="presOf" srcId="{46F6D715-61C2-48ED-9DE7-02F8827AC704}" destId="{E4C44818-62BB-47D9-B7BE-2D47C7ADDC68}" srcOrd="0" destOrd="0" presId="urn:microsoft.com/office/officeart/2005/8/layout/hProcess4"/>
    <dgm:cxn modelId="{537EC3BD-6CD0-41BB-B2AB-9B3A91F9134B}" srcId="{52AA1AEE-3737-48B8-9644-9548F1C69AB3}" destId="{241C36F5-7CF7-47B2-9853-656889C52B8A}" srcOrd="0" destOrd="0" parTransId="{27C521DD-C5DE-46E8-840E-7F936C90D289}" sibTransId="{20EF0054-6421-4EBA-AB67-D3514A65DA39}"/>
    <dgm:cxn modelId="{BE9B588F-B9B4-4657-AD50-37998CFB09EE}" type="presOf" srcId="{B36A47ED-291A-40A5-BADE-87E8FEBA5194}" destId="{B8EF56E0-0A91-4DAA-ACF9-4BA60E54D59A}" srcOrd="0" destOrd="0" presId="urn:microsoft.com/office/officeart/2005/8/layout/hProcess4"/>
    <dgm:cxn modelId="{F8472830-389F-4D0F-910B-74A461BF0781}" type="presOf" srcId="{241C36F5-7CF7-47B2-9853-656889C52B8A}" destId="{7C51A2BD-CC2D-4311-AFF4-EE7765B17027}" srcOrd="1" destOrd="0" presId="urn:microsoft.com/office/officeart/2005/8/layout/hProcess4"/>
    <dgm:cxn modelId="{C89254B0-2A18-40FE-84CE-9B1FA983FBA4}" type="presOf" srcId="{3AB6CE50-2D31-4C11-9669-BC75CBD50A50}" destId="{7C51A2BD-CC2D-4311-AFF4-EE7765B17027}" srcOrd="1" destOrd="1" presId="urn:microsoft.com/office/officeart/2005/8/layout/hProcess4"/>
    <dgm:cxn modelId="{B29BF66A-E5A6-4A01-B906-B636FB8BFC7E}" type="presParOf" srcId="{898ECC8A-294A-4A7D-9AEE-D5E6CEB093BE}" destId="{0664DFB0-DDF6-404C-8E97-DAA54ED3249C}" srcOrd="0" destOrd="0" presId="urn:microsoft.com/office/officeart/2005/8/layout/hProcess4"/>
    <dgm:cxn modelId="{BFE1DCD6-5432-487B-BDCF-49337B29157F}" type="presParOf" srcId="{898ECC8A-294A-4A7D-9AEE-D5E6CEB093BE}" destId="{504DBDD4-CDAD-413D-B2A8-E80959BBEA09}" srcOrd="1" destOrd="0" presId="urn:microsoft.com/office/officeart/2005/8/layout/hProcess4"/>
    <dgm:cxn modelId="{846CAC10-F3F0-460B-9B93-3B22F8D9597F}" type="presParOf" srcId="{898ECC8A-294A-4A7D-9AEE-D5E6CEB093BE}" destId="{43821D5A-116C-4CEE-A278-70D29BC78CE4}" srcOrd="2" destOrd="0" presId="urn:microsoft.com/office/officeart/2005/8/layout/hProcess4"/>
    <dgm:cxn modelId="{EB214D3C-E402-454F-B2E2-56CBF674F92C}" type="presParOf" srcId="{43821D5A-116C-4CEE-A278-70D29BC78CE4}" destId="{F8B7CC37-5119-4A66-8540-D7E275D996D3}" srcOrd="0" destOrd="0" presId="urn:microsoft.com/office/officeart/2005/8/layout/hProcess4"/>
    <dgm:cxn modelId="{AB2467FB-35E4-424A-B5D3-0174DF0D6E7F}" type="presParOf" srcId="{F8B7CC37-5119-4A66-8540-D7E275D996D3}" destId="{9D08F10D-DC83-472E-8C99-BC15A63D909D}" srcOrd="0" destOrd="0" presId="urn:microsoft.com/office/officeart/2005/8/layout/hProcess4"/>
    <dgm:cxn modelId="{977B56B2-A22E-4A32-9B5C-9DED11D9099F}" type="presParOf" srcId="{F8B7CC37-5119-4A66-8540-D7E275D996D3}" destId="{B8EF56E0-0A91-4DAA-ACF9-4BA60E54D59A}" srcOrd="1" destOrd="0" presId="urn:microsoft.com/office/officeart/2005/8/layout/hProcess4"/>
    <dgm:cxn modelId="{A0A8F16C-7565-4DBC-B0A7-222AD97B71D0}" type="presParOf" srcId="{F8B7CC37-5119-4A66-8540-D7E275D996D3}" destId="{EE480F38-F252-4BFF-8498-0CE7817326D0}" srcOrd="2" destOrd="0" presId="urn:microsoft.com/office/officeart/2005/8/layout/hProcess4"/>
    <dgm:cxn modelId="{60102E08-8FE5-4B0C-82C5-8781827C9F07}" type="presParOf" srcId="{F8B7CC37-5119-4A66-8540-D7E275D996D3}" destId="{CA8B11C3-5DFE-47D9-8E3E-09243BEEF5CE}" srcOrd="3" destOrd="0" presId="urn:microsoft.com/office/officeart/2005/8/layout/hProcess4"/>
    <dgm:cxn modelId="{E21CE836-5346-440F-9C77-71B98A44EA53}" type="presParOf" srcId="{F8B7CC37-5119-4A66-8540-D7E275D996D3}" destId="{A4034D84-E046-4ECB-93C4-7C3F1CE191F9}" srcOrd="4" destOrd="0" presId="urn:microsoft.com/office/officeart/2005/8/layout/hProcess4"/>
    <dgm:cxn modelId="{3C734F26-EC81-44B5-ADBA-545083769C5B}" type="presParOf" srcId="{43821D5A-116C-4CEE-A278-70D29BC78CE4}" destId="{E4C44818-62BB-47D9-B7BE-2D47C7ADDC68}" srcOrd="1" destOrd="0" presId="urn:microsoft.com/office/officeart/2005/8/layout/hProcess4"/>
    <dgm:cxn modelId="{57E5AA09-3A47-4D2E-83A3-A717C9BCD6CE}" type="presParOf" srcId="{43821D5A-116C-4CEE-A278-70D29BC78CE4}" destId="{FE486855-8972-44C8-A328-A394D624C985}" srcOrd="2" destOrd="0" presId="urn:microsoft.com/office/officeart/2005/8/layout/hProcess4"/>
    <dgm:cxn modelId="{4EE51376-FF74-465E-ADCD-B9FDBBE9A207}" type="presParOf" srcId="{FE486855-8972-44C8-A328-A394D624C985}" destId="{BC8E9FEB-D6D7-4023-9AFA-988686F7F634}" srcOrd="0" destOrd="0" presId="urn:microsoft.com/office/officeart/2005/8/layout/hProcess4"/>
    <dgm:cxn modelId="{39915856-A1CC-4468-83DD-8C44A23EF1D3}" type="presParOf" srcId="{FE486855-8972-44C8-A328-A394D624C985}" destId="{09BEB4B0-97BD-4C78-ABFE-DBB9DE628EDD}" srcOrd="1" destOrd="0" presId="urn:microsoft.com/office/officeart/2005/8/layout/hProcess4"/>
    <dgm:cxn modelId="{5C96E75D-216D-4E24-91DF-9E80B54086D0}" type="presParOf" srcId="{FE486855-8972-44C8-A328-A394D624C985}" destId="{7C51A2BD-CC2D-4311-AFF4-EE7765B17027}" srcOrd="2" destOrd="0" presId="urn:microsoft.com/office/officeart/2005/8/layout/hProcess4"/>
    <dgm:cxn modelId="{A57546FA-C789-431C-9171-88A85DD2A0BA}" type="presParOf" srcId="{FE486855-8972-44C8-A328-A394D624C985}" destId="{6F07EF7C-EACC-40C4-8FB6-1852B8DA4057}" srcOrd="3" destOrd="0" presId="urn:microsoft.com/office/officeart/2005/8/layout/hProcess4"/>
    <dgm:cxn modelId="{B4685397-D307-4E11-90E8-30E40A2307B8}" type="presParOf" srcId="{FE486855-8972-44C8-A328-A394D624C985}" destId="{34454227-E5E8-4970-8871-DE861BC9F6CF}" srcOrd="4" destOrd="0" presId="urn:microsoft.com/office/officeart/2005/8/layout/hProcess4"/>
    <dgm:cxn modelId="{537BBD29-9257-4778-A83A-A852E0970F2F}" type="presParOf" srcId="{43821D5A-116C-4CEE-A278-70D29BC78CE4}" destId="{2BE86018-745D-48A6-BF84-347D2F556FC1}" srcOrd="3" destOrd="0" presId="urn:microsoft.com/office/officeart/2005/8/layout/hProcess4"/>
    <dgm:cxn modelId="{BA619DEB-FC03-4D98-8DDA-83744D66E734}" type="presParOf" srcId="{43821D5A-116C-4CEE-A278-70D29BC78CE4}" destId="{883F0A72-84AF-45B4-B73C-D80A66D9312D}" srcOrd="4" destOrd="0" presId="urn:microsoft.com/office/officeart/2005/8/layout/hProcess4"/>
    <dgm:cxn modelId="{7BF25AA9-33A5-4A55-A389-FB8C75328D04}" type="presParOf" srcId="{883F0A72-84AF-45B4-B73C-D80A66D9312D}" destId="{FAACAFC3-8A7F-46DA-B9BA-ADE84072BD41}" srcOrd="0" destOrd="0" presId="urn:microsoft.com/office/officeart/2005/8/layout/hProcess4"/>
    <dgm:cxn modelId="{7ED3C61D-FAB3-403E-83B5-B147004D5BE6}" type="presParOf" srcId="{883F0A72-84AF-45B4-B73C-D80A66D9312D}" destId="{B9DE3BF0-E32A-41E2-A839-E73641FFCAB8}" srcOrd="1" destOrd="0" presId="urn:microsoft.com/office/officeart/2005/8/layout/hProcess4"/>
    <dgm:cxn modelId="{6A6DE86F-03D4-453C-B48B-21C36BFC95BD}" type="presParOf" srcId="{883F0A72-84AF-45B4-B73C-D80A66D9312D}" destId="{78B44D93-90C7-4055-AA79-E2A57CD75D0F}" srcOrd="2" destOrd="0" presId="urn:microsoft.com/office/officeart/2005/8/layout/hProcess4"/>
    <dgm:cxn modelId="{DB9CC141-D4CE-46F5-9FF7-FD536934FFF3}" type="presParOf" srcId="{883F0A72-84AF-45B4-B73C-D80A66D9312D}" destId="{A4A9F8A5-4AE2-4050-B972-B1FF423E4C99}" srcOrd="3" destOrd="0" presId="urn:microsoft.com/office/officeart/2005/8/layout/hProcess4"/>
    <dgm:cxn modelId="{9C5AD753-B98E-43C1-A81D-34109BCA08FF}" type="presParOf" srcId="{883F0A72-84AF-45B4-B73C-D80A66D9312D}" destId="{3761FF32-5EF9-4EE2-9DF3-76F551523AC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EF56E0-0A91-4DAA-ACF9-4BA60E54D59A}">
      <dsp:nvSpPr>
        <dsp:cNvPr id="0" name=""/>
        <dsp:cNvSpPr/>
      </dsp:nvSpPr>
      <dsp:spPr>
        <a:xfrm>
          <a:off x="2105" y="773214"/>
          <a:ext cx="1730302" cy="270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Инициатива взрослых – это специально организованные моменты, в которых взрослые выступают в роли ведущих, а дети – ведомых. </a:t>
          </a:r>
        </a:p>
      </dsp:txBody>
      <dsp:txXfrm>
        <a:off x="2105" y="773214"/>
        <a:ext cx="1730302" cy="2123034"/>
      </dsp:txXfrm>
    </dsp:sp>
    <dsp:sp modelId="{E4C44818-62BB-47D9-B7BE-2D47C7ADDC68}">
      <dsp:nvSpPr>
        <dsp:cNvPr id="0" name=""/>
        <dsp:cNvSpPr/>
      </dsp:nvSpPr>
      <dsp:spPr>
        <a:xfrm>
          <a:off x="998497" y="1833946"/>
          <a:ext cx="1789091" cy="1789091"/>
        </a:xfrm>
        <a:prstGeom prst="leftCircularArrow">
          <a:avLst>
            <a:gd name="adj1" fmla="val 2493"/>
            <a:gd name="adj2" fmla="val 302109"/>
            <a:gd name="adj3" fmla="val 2090467"/>
            <a:gd name="adj4" fmla="val 9037336"/>
            <a:gd name="adj5" fmla="val 29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B11C3-5DFE-47D9-8E3E-09243BEEF5CE}">
      <dsp:nvSpPr>
        <dsp:cNvPr id="0" name=""/>
        <dsp:cNvSpPr/>
      </dsp:nvSpPr>
      <dsp:spPr>
        <a:xfrm>
          <a:off x="386617" y="2531989"/>
          <a:ext cx="1538047" cy="61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1 блок</a:t>
          </a:r>
        </a:p>
      </dsp:txBody>
      <dsp:txXfrm>
        <a:off x="386617" y="2531989"/>
        <a:ext cx="1538047" cy="611630"/>
      </dsp:txXfrm>
    </dsp:sp>
    <dsp:sp modelId="{09BEB4B0-97BD-4C78-ABFE-DBB9DE628EDD}">
      <dsp:nvSpPr>
        <dsp:cNvPr id="0" name=""/>
        <dsp:cNvSpPr/>
      </dsp:nvSpPr>
      <dsp:spPr>
        <a:xfrm>
          <a:off x="2137070" y="1025703"/>
          <a:ext cx="1730302" cy="2197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Совместная деятельность взрослых и детей – это наличие равноправных взаимоотношений, обоюдное желание взаимодействия. </a:t>
          </a:r>
        </a:p>
      </dsp:txBody>
      <dsp:txXfrm>
        <a:off x="2137070" y="1496503"/>
        <a:ext cx="1730302" cy="1726265"/>
      </dsp:txXfrm>
    </dsp:sp>
    <dsp:sp modelId="{2BE86018-745D-48A6-BF84-347D2F556FC1}">
      <dsp:nvSpPr>
        <dsp:cNvPr id="0" name=""/>
        <dsp:cNvSpPr/>
      </dsp:nvSpPr>
      <dsp:spPr>
        <a:xfrm>
          <a:off x="3119827" y="568079"/>
          <a:ext cx="2010197" cy="2010197"/>
        </a:xfrm>
        <a:prstGeom prst="circularArrow">
          <a:avLst>
            <a:gd name="adj1" fmla="val 2219"/>
            <a:gd name="adj2" fmla="val 267183"/>
            <a:gd name="adj3" fmla="val 19540196"/>
            <a:gd name="adj4" fmla="val 12558400"/>
            <a:gd name="adj5" fmla="val 25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7EF7C-EACC-40C4-8FB6-1852B8DA4057}">
      <dsp:nvSpPr>
        <dsp:cNvPr id="0" name=""/>
        <dsp:cNvSpPr/>
      </dsp:nvSpPr>
      <dsp:spPr>
        <a:xfrm>
          <a:off x="2521582" y="1104851"/>
          <a:ext cx="1538047" cy="61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2 блок</a:t>
          </a:r>
        </a:p>
      </dsp:txBody>
      <dsp:txXfrm>
        <a:off x="2521582" y="1104851"/>
        <a:ext cx="1538047" cy="611630"/>
      </dsp:txXfrm>
    </dsp:sp>
    <dsp:sp modelId="{B9DE3BF0-E32A-41E2-A839-E73641FFCAB8}">
      <dsp:nvSpPr>
        <dsp:cNvPr id="0" name=""/>
        <dsp:cNvSpPr/>
      </dsp:nvSpPr>
      <dsp:spPr>
        <a:xfrm>
          <a:off x="4272035" y="830927"/>
          <a:ext cx="1730302" cy="2586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latin typeface="Times New Roman" pitchFamily="18" charset="0"/>
              <a:cs typeface="Times New Roman" pitchFamily="18" charset="0"/>
            </a:rPr>
            <a:t>Самостоятельная деятельность детей – это спонтанное желание в игре, творчестве воплотить уже известные приемы</a:t>
          </a:r>
          <a:r>
            <a:rPr lang="ru-RU" sz="1300" kern="120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4272035" y="830927"/>
        <a:ext cx="1730302" cy="2032341"/>
      </dsp:txXfrm>
    </dsp:sp>
    <dsp:sp modelId="{A4A9F8A5-4AE2-4050-B972-B1FF423E4C99}">
      <dsp:nvSpPr>
        <dsp:cNvPr id="0" name=""/>
        <dsp:cNvSpPr/>
      </dsp:nvSpPr>
      <dsp:spPr>
        <a:xfrm>
          <a:off x="4656547" y="2531989"/>
          <a:ext cx="1538047" cy="611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3 блок</a:t>
          </a:r>
        </a:p>
      </dsp:txBody>
      <dsp:txXfrm>
        <a:off x="4656547" y="2531989"/>
        <a:ext cx="1538047" cy="61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3D4FA-C688-40AA-B4CD-BBF970998529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9C30-0CF7-402D-9D49-73647F9CF2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91680" y="419807"/>
            <a:ext cx="58326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 – ЧУДНАЯ ПОРА,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ЛЮБИТ ЛЕТО ДЕТВОРА!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060849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Организация физкультурно-оздоровительной работы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летний период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35696" y="772877"/>
            <a:ext cx="61206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выполнена: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возраст –88 %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возраст  - 85 %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Подготовительная группа – 94 %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по физическому воспитанию по ДОУ выполнена на 89 %.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91680" y="620476"/>
            <a:ext cx="62646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 3: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коммуникативных функций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одвижные игры,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игры-соревнования,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народные игры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:\Оля\Оля нов\Оля\фото 2013 год\фото август\IMG_3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524" y="2276872"/>
            <a:ext cx="549878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363768"/>
            <a:ext cx="78488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 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познавательной активности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тематические недели,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квест-игры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и здоровом образе жизни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:\папка №3\1 июня фото\IMG_2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724" y="2060848"/>
            <a:ext cx="5833619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87624" y="100891"/>
            <a:ext cx="64807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 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 праздники,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досуги, развлечения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раз в неделю досуги (развлечения)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раз в месяц – спортивный или совместный праздник с музыкальным руководителем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L:\папка №3\1 июня фото\IMG_2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597666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ÐÐ°ÑÑÐ¸Ð½ÐºÐ¸ Ð¿Ð¾ Ð·Ð°Ð¿ÑÐ¾ÑÑ ÑÐ¾ÑÐ¾ Ð»ÐµÑÐ½Ð¸Ð¹ Ð¾ÑÐ´ÑÑ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ÐÐ°ÑÑÐ¸Ð½ÐºÐ¸ Ð¿Ð¾ Ð·Ð°Ð¿ÑÐ¾ÑÑ ÐºÐ°ÑÑÐ¸Ð½ÐºÐ°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91680" y="297749"/>
            <a:ext cx="64807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и укрепление здоровья детей, используя благоприятные природные факторы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двигательных навыков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коммуникативных функций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познавательной активности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творческих способностей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260648"/>
            <a:ext cx="5976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Формы оздоровительной работы в ДОУ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73650" y="980728"/>
          <a:ext cx="61967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312956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Задача № 1: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и укрепление здоровья детей,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благоприятные природные факторы: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двигательная активность детей на улице;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прогулки-походы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:\Оля\Оля нов\3 тур конкурс\IMG_3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725" y="2276872"/>
            <a:ext cx="50235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44668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№ 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двигательных навыков: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индивидуальная работа с детьми;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 игры и упражнения с предметом и без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:\Оля\Оля нов\Оля\фото 2013 год\фото август\IMG_31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56644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927176"/>
            <a:ext cx="73448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физических навыков и качеств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обследование физического состояния, как отдельного ребенка, так и группы в целом в условиях дошкольного образовательного учреждения.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уровень физического развития, физической подготовленности и работоспособности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Осуществить индивидуально-дифференцированный подход в физическом воспитании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Упорядочить запись данных, сбор информации.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59632" y="280434"/>
            <a:ext cx="66967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показатели подготовленности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Прыжок в длину с места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Прыжок в высоту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 30 (10) метров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Выносливость (непрерывный бег)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Гибкость (наклон туловища из положения стоя)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Ловкость (челночный бег 3×10)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Метание набивного мяча (массой 1 кг)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Метание на дальность (бросок правой, левой рукой мешочек весом 200гр.)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Статическое равновесие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кисти (динамометр)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15616" y="600381"/>
            <a:ext cx="73448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сбора данных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протоколов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что вы будите диагностировать.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диагностики(бег, прыжки, гибкость и т.д.), все данные записываются в протокол.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Соотнести данные ребенка с  возрастно-половыми показателями развития            двигательных качеств у детей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ownloads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346749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Вывести уровень развития каждого ребенка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(высокий, средний, низкий)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700808"/>
          <a:ext cx="8784976" cy="1368152"/>
        </p:xfrm>
        <a:graphic>
          <a:graphicData uri="http://schemas.openxmlformats.org/drawingml/2006/table">
            <a:tbl>
              <a:tblPr/>
              <a:tblGrid>
                <a:gridCol w="792087"/>
                <a:gridCol w="1728192"/>
                <a:gridCol w="1224136"/>
                <a:gridCol w="1296144"/>
                <a:gridCol w="936104"/>
                <a:gridCol w="936104"/>
                <a:gridCol w="1008112"/>
                <a:gridCol w="864097"/>
              </a:tblGrid>
              <a:tr h="109452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Бег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 метров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Прыжок в длину с места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Выносливость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Гибкость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0" algn="l"/>
                          <a:tab pos="268288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Сила кисти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Метание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мяча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весом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кг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27584" y="3287711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Подсчитываете по группе сколько детей с высоким, средним, низким уровнем физического развития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407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12</cp:revision>
  <dcterms:created xsi:type="dcterms:W3CDTF">2019-05-19T15:05:02Z</dcterms:created>
  <dcterms:modified xsi:type="dcterms:W3CDTF">2019-05-19T17:00:27Z</dcterms:modified>
</cp:coreProperties>
</file>