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B8E59-D392-4DE8-8175-A3B595722289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05218-BD82-4E07-AE13-300EB2ACD6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nfodoski.ru/images/detailed/16/%D0%9419189-mi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658428" cy="564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ytimg.com/vi/eCi_g6zZfAc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424936" cy="554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.culture.ru/images/54fad9e8-fea4-5c0e-98d8-b2c977f7bd8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-tendencii.com/uploads/posts/2022-02/1644724570_41-o-tendencii-com-p-obraz-kubanskaya-natsionalnaya-odezhda-fot-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94940" cy="598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lacepic.ru/wp-content/uploads/2021/05/2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"/>
            <a:ext cx="9144000" cy="686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liblbt.yanao.ru/wp-content/uploads/2020/08/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604448" cy="584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-tendencii.com/uploads/posts/2022-02/1644682339_54-o-tendencii-com-p-obraz-buryati-narod-natsionalnii-kostyum-f-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30436" cy="60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0.wp.com/mariuver.com/wp-content/uploads/2014/02/mari_el_ans1.jpg?w=14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24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r-rdk.ru/wp-content/uploads/2019/06/2sX5ZuM2c8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752" y="548680"/>
            <a:ext cx="8657728" cy="599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.culture.ru/images/26246157-e928-53b7-9945-7e9ef048f30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730436" cy="528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-tendencii.com/uploads/posts/2022-02/1645107906_21-o-tendencii-com-p-obraz-chechenskii-natsionalnii-kostyum-fot-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40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dzeninfra.ru/get-zen_doc/3721497/pub_61330e46b5e678712d8c439e_6133147e3df852715d0796bb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604904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Николай</cp:lastModifiedBy>
  <cp:revision>3</cp:revision>
  <dcterms:created xsi:type="dcterms:W3CDTF">2022-11-02T14:13:13Z</dcterms:created>
  <dcterms:modified xsi:type="dcterms:W3CDTF">2022-11-02T15:28:40Z</dcterms:modified>
</cp:coreProperties>
</file>