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7" r:id="rId11"/>
    <p:sldId id="265" r:id="rId12"/>
    <p:sldId id="266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6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B8E59-D392-4DE8-8175-A3B595722289}" type="datetimeFigureOut">
              <a:rPr lang="ru-RU" smtClean="0"/>
              <a:t>02.11.2022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05218-BD82-4E07-AE13-300EB2ACD64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B8E59-D392-4DE8-8175-A3B595722289}" type="datetimeFigureOut">
              <a:rPr lang="ru-RU" smtClean="0"/>
              <a:t>02.11.2022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05218-BD82-4E07-AE13-300EB2ACD64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B8E59-D392-4DE8-8175-A3B595722289}" type="datetimeFigureOut">
              <a:rPr lang="ru-RU" smtClean="0"/>
              <a:t>02.11.2022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05218-BD82-4E07-AE13-300EB2ACD64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B8E59-D392-4DE8-8175-A3B595722289}" type="datetimeFigureOut">
              <a:rPr lang="ru-RU" smtClean="0"/>
              <a:t>02.11.2022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05218-BD82-4E07-AE13-300EB2ACD64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B8E59-D392-4DE8-8175-A3B595722289}" type="datetimeFigureOut">
              <a:rPr lang="ru-RU" smtClean="0"/>
              <a:t>02.11.2022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05218-BD82-4E07-AE13-300EB2ACD64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B8E59-D392-4DE8-8175-A3B595722289}" type="datetimeFigureOut">
              <a:rPr lang="ru-RU" smtClean="0"/>
              <a:t>02.11.2022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05218-BD82-4E07-AE13-300EB2ACD64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B8E59-D392-4DE8-8175-A3B595722289}" type="datetimeFigureOut">
              <a:rPr lang="ru-RU" smtClean="0"/>
              <a:t>02.11.2022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05218-BD82-4E07-AE13-300EB2ACD64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B8E59-D392-4DE8-8175-A3B595722289}" type="datetimeFigureOut">
              <a:rPr lang="ru-RU" smtClean="0"/>
              <a:t>02.11.2022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05218-BD82-4E07-AE13-300EB2ACD64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B8E59-D392-4DE8-8175-A3B595722289}" type="datetimeFigureOut">
              <a:rPr lang="ru-RU" smtClean="0"/>
              <a:t>02.11.2022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05218-BD82-4E07-AE13-300EB2ACD64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B8E59-D392-4DE8-8175-A3B595722289}" type="datetimeFigureOut">
              <a:rPr lang="ru-RU" smtClean="0"/>
              <a:t>02.11.2022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05218-BD82-4E07-AE13-300EB2ACD64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B8E59-D392-4DE8-8175-A3B595722289}" type="datetimeFigureOut">
              <a:rPr lang="ru-RU" smtClean="0"/>
              <a:t>02.11.2022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05218-BD82-4E07-AE13-300EB2ACD64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2B8E59-D392-4DE8-8175-A3B595722289}" type="datetimeFigureOut">
              <a:rPr lang="ru-RU" smtClean="0"/>
              <a:t>02.11.2022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D05218-BD82-4E07-AE13-300EB2ACD64C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infodoski.ru/images/detailed/16/%D0%9419189-min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404664"/>
            <a:ext cx="8658428" cy="5647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i.ytimg.com/vi/eCi_g6zZfAc/maxresdefault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76672"/>
            <a:ext cx="8424936" cy="5542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cdn.culture.ru/images/54fad9e8-fea4-5c0e-98d8-b2c977f7bd8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88640"/>
            <a:ext cx="8496944" cy="6336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o-tendencii.com/uploads/posts/2022-02/1644724570_41-o-tendencii-com-p-obraz-kubanskaya-natsionalnaya-odezhda-fot-4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404664"/>
            <a:ext cx="8694940" cy="5987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s://placepic.ru/wp-content/uploads/2021/05/28-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905"/>
            <a:ext cx="9144000" cy="6861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liblbt.yanao.ru/wp-content/uploads/2020/08/7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04664"/>
            <a:ext cx="8604448" cy="5847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o-tendencii.com/uploads/posts/2022-02/1644682339_54-o-tendencii-com-p-obraz-buryati-narod-natsionalnii-kostyum-f-5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60648"/>
            <a:ext cx="8730436" cy="60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i0.wp.com/mariuver.com/wp-content/uploads/2014/02/mari_el_ans1.jpg?w=1400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32656"/>
            <a:ext cx="8640960" cy="6246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str-rdk.ru/wp-content/uploads/2019/06/2sX5ZuM2c8o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4752" y="548680"/>
            <a:ext cx="8657728" cy="5990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cdn.culture.ru/images/26246157-e928-53b7-9945-7e9ef048f30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620688"/>
            <a:ext cx="8730436" cy="5287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o-tendencii.com/uploads/posts/2022-02/1645107906_21-o-tendencii-com-p-obraz-chechenskii-natsionalnii-kostyum-fot-2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0648"/>
            <a:ext cx="8712968" cy="6407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avatars.dzeninfra.ru/get-zen_doc/3721497/pub_61330e46b5e678712d8c439e_6133147e3df852715d0796bb/scale_1200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88640"/>
            <a:ext cx="8604904" cy="6453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</TotalTime>
  <Words>0</Words>
  <Application>Microsoft Office PowerPoint</Application>
  <PresentationFormat>Экран (4:3)</PresentationFormat>
  <Paragraphs>0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Николай</dc:creator>
  <cp:lastModifiedBy>Николай</cp:lastModifiedBy>
  <cp:revision>3</cp:revision>
  <dcterms:created xsi:type="dcterms:W3CDTF">2022-11-02T14:13:13Z</dcterms:created>
  <dcterms:modified xsi:type="dcterms:W3CDTF">2022-11-02T15:28:40Z</dcterms:modified>
</cp:coreProperties>
</file>