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1" r:id="rId3"/>
    <p:sldId id="259" r:id="rId4"/>
    <p:sldId id="257" r:id="rId5"/>
    <p:sldId id="263" r:id="rId6"/>
    <p:sldId id="264" r:id="rId7"/>
    <p:sldId id="262" r:id="rId8"/>
    <p:sldId id="265" r:id="rId9"/>
    <p:sldId id="266" r:id="rId10"/>
    <p:sldId id="258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6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3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2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45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2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84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1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9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6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4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8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1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7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2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7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9202B0-0EA7-4D3F-8D39-EF65ABD84048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A48F78-310F-4B9A-B9E6-E51C5292B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7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9A889-40BD-4A74-8BC9-4C024F76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856" y="2605432"/>
            <a:ext cx="6906827" cy="2956428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 родители с детьми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группы Лисята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Порохина Агафья Михайловна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30BB-95F6-4C62-9259-CFC874004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09" y="426128"/>
            <a:ext cx="9653618" cy="1682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наших детей</a:t>
            </a:r>
          </a:p>
          <a:p>
            <a:pPr marL="0" indent="0" algn="ctr">
              <a:buNone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(рассказы от родителей …) </a:t>
            </a:r>
          </a:p>
        </p:txBody>
      </p:sp>
    </p:spTree>
    <p:extLst>
      <p:ext uri="{BB962C8B-B14F-4D97-AF65-F5344CB8AC3E}">
        <p14:creationId xmlns:p14="http://schemas.microsoft.com/office/powerpoint/2010/main" val="181364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28C81A-2F35-45C2-88BB-93ACE408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870" y="285473"/>
            <a:ext cx="4128748" cy="13716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Джамалдиновой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Леи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1A3549-81B7-43E4-BA38-5F750EAC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35635"/>
            <a:ext cx="6523607" cy="3669529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EEE77E8-194E-4626-99A0-C5FB2A197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864" y="1731147"/>
            <a:ext cx="5425736" cy="48383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нас большая дружная семья, кроме мамы и папы у Леи есть два дедушки, две бабушки, 2 прабабушки, кошки, рыбки и даже одна собака. 	И всей этой большой семьей мы любим отдыхать и работать. Отдыхаем мы обычно весело, играем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гуляем в парке, смотрим мультики.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Работаем мы тоже вместе: собираем ягоды в саду у бабушек, поливаем цветы дома, помогаем друг другу в домашних делах.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А ещё у нас есть традиция перед сном обсуждать как прошел день, что было хорошо, а что плохо, что хотелось бы поменять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100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3F7023-1AFA-4577-9D47-7BE38923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817" y="268550"/>
            <a:ext cx="4774924" cy="13716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Пестерева Ивана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1B39B70-8509-4E5D-BA33-FB19C2BFC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9819" y="1740023"/>
            <a:ext cx="5569728" cy="4021586"/>
          </a:xfrm>
        </p:spPr>
        <p:txBody>
          <a:bodyPr>
            <a:normAutofit fontScale="92500"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Пестеревых на выходные всегда уезжает на дачу.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любим кушать суши, это прямо у нас любимое. 	Ходим в кино по субботам, либо устраиваем кинотеатр дома. Сами готовим попкорн.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ещё любим вместе ходить в Алатырь покушать мороженое Баскин Робинс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 вот мы на квадроцикле ездим на выходных всей семьей!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3762DB-8B98-4858-824E-C9AEC6BB3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" y="102272"/>
            <a:ext cx="3545335" cy="4727114"/>
          </a:xfrm>
          <a:prstGeom prst="rect">
            <a:avLst/>
          </a:prstGeom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37E7368C-EA70-4BFC-A1AD-CF85F8DE1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55" y="2565647"/>
            <a:ext cx="3079527" cy="4106037"/>
          </a:xfrm>
        </p:spPr>
      </p:pic>
    </p:spTree>
    <p:extLst>
      <p:ext uri="{BB962C8B-B14F-4D97-AF65-F5344CB8AC3E}">
        <p14:creationId xmlns:p14="http://schemas.microsoft.com/office/powerpoint/2010/main" val="324692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57616-A7E2-4D08-BA04-99C65338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115" y="0"/>
            <a:ext cx="4661408" cy="7634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Кандалинцина Родиона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D4131E1-9B87-42A4-9AAC-938185E51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07" y="124287"/>
            <a:ext cx="2396972" cy="31959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11BDEC9-E42A-494D-9295-039F60596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2515" y="763480"/>
            <a:ext cx="8182237" cy="597023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меня зовут Родион, мне 4 года и у меня самая обычная семья 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родители очень много работают и как правило вечера в будние дни мы проводим с мамой. Она всегда старается что-то придумать интересненькое после того, когда забирает меня из садика и помимо моих тренировок на роликах мы то и дело куда-нибудь заезжаем, чтобы сменить мою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обстановочку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развлечься. Но вот уж настоящей традицией стало полакомиться в машине у мамы после садика 🤤. Если мама ничего с собой не взяла, разочарованию моему нет предела, ведь только ради того чтобы устроить мини пикник 🧺 в машине я готов попрощаться с друзьями на площадке в садике. А потом мама устраивает сюрпризы: мы ездим в парки, катаемся на аттракционах( как правило катаюсь я с инструкторами, потому что мама моя носит моего братика и ни за что не садится со мной на аттракционы), гуляем по магазинам, ходим в гости, кафе и просто болтаем.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 люблю с мамой поболтать, но чаще всего я хочу с ней поговорить, когда она это делает с кем-то другим. И ничто не может меня остановить в моём желании 🤪.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я уже и говорил, у нас самая обычная семья. Вечером, уже совсем поздно вечером, когда все ребятки видят 10-ый сон я терпеливо жду в кроватке возвращения домой своего папы и если у меня это получается, то мое терпение вознаграждается порцией сказок от папы из серии «придумай сказку сам»😅. Но я счастлив в такие моменты. Мне очень не хватает папы и для меня это своего рода маленькая традиция.  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 ещё у нас дома совсем нет никаких животных, но я не расстраиваюсь, т.к. недавно у моей бабушки появился котёнок Тимоша.  Дружба с ним сначала не задалась и мы немножко вздорили и как правило победителем почему-то оказывался Тимошка.((( но благодаря бабушкиному таланту примирения мы с ним теперь не разлей вода и когда я приезжаю в гости, мы все с ним делаем вместе. Я его люблю.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 я люблю своего друга Гошу, он живет в нашем доме, но на лето они уезжают за город.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Оххх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чегоТолько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приходится придумывать нашим родителям , чтобы организовать нашу встречу или отвлечь нас от мысли поиграть после садика вместе, потому что друг без друга мы не можем,  а вместе нам круто!!!! Вместе мы сила 💪🏻!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Ну вы уже поняли, что дружба для меня это Ещё одна моя маленькая традиция!!! А ещё я люблю ездить в гости к бабушке и дедушке , которые живут очень далеко от нас. Мы набиваем полный багажник всякой всячины и отправляемся в путь дорогу . Как же я люблю эти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остановочки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перекусы на заправках🤤. А когда мы приезжаем, дедушка учит меня плавать, пилить брёвна, кормить животных, работать в огороде , правда последнее мне не очень нравится, и я всегда пытаюсь сменить тему общения на более интересную для меня , а также с ними я впервые сходил за грибами, пытался вместе с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сдвинуть огромный камень в лесу))), но у нас ничего не получилось.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 вот с бабушкой мы любим подурачится, мы на одной волне. Поэтому я всегда скучаю по ним и с удовольствием приезжаю в гости, хоть это и бывает редко. Это ещё одна традиция мини путешествий по родственникам, которую я очень люблю!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453112-34D8-4C12-8BB5-0A0B6E2AF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11" y="355105"/>
            <a:ext cx="2110667" cy="28142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66DC71-1306-4377-AD9C-29084C202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" y="3169328"/>
            <a:ext cx="2766504" cy="36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07E142C-B558-4674-B069-10A19581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922" y="268549"/>
            <a:ext cx="4074219" cy="13716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Подоба Александра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8EAD83C-DA3D-4508-A0F4-AD127AA29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94" y="250362"/>
            <a:ext cx="4169361" cy="2779574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31EF212-5BC2-4296-8494-EDEBF8EB2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3275859"/>
            <a:ext cx="5835587" cy="308055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Саша Подоба.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 папой в футбол. Люблю кататься  на мотоцикле и велосипеде.  С собакой бегаю, играю. С мамой рисую, книги читаем.  Люблю играть в доктора,  измеряю температуру, ставлю уколы, горло смотрю. Нравится ездить на ферму. Там цыплята, коровы, овечки,  курицы.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можно кормить и гладить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83F06AF-9213-46F3-A801-2EBB13F0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2" y="133164"/>
            <a:ext cx="3470015" cy="40349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8F6B35-D2BD-400D-941C-558E01C85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40889" y="3644284"/>
            <a:ext cx="4107402" cy="30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85F51EF-3702-47E6-A7B2-39BD3177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533" y="188651"/>
            <a:ext cx="4773782" cy="13716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Рамазановой Дианы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4E8AA93-FC2E-4C78-93C1-6BD95668F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2" y="284331"/>
            <a:ext cx="4773782" cy="6365043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2A20862-7472-47D9-81A6-D31D97D5B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889832"/>
            <a:ext cx="5835588" cy="451984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мы любим ездить с палатками куда-нибудь загород, например на водопады или на озёра. А ещё в деревне у нас есть ферма. И на ферме у нас есть курочки, бебешки, индюшки, а ещё у нас есть маленькие цыплятки. Мы  пасём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бешек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кур. Курочки у нас несут яички. Так же в нашем доме есть три собаки и кот Барсик!!!!!</a:t>
            </a:r>
          </a:p>
        </p:txBody>
      </p:sp>
    </p:spTree>
    <p:extLst>
      <p:ext uri="{BB962C8B-B14F-4D97-AF65-F5344CB8AC3E}">
        <p14:creationId xmlns:p14="http://schemas.microsoft.com/office/powerpoint/2010/main" val="209074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DBB40-5BFD-4069-B7FA-2AA24874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002" y="179773"/>
            <a:ext cx="4679164" cy="13716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b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Балыкина Кирилла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B6A6A88-E72E-4334-BB9F-EEAD03333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" y="72130"/>
            <a:ext cx="2763391" cy="368452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16853B3-8882-4EB7-B59E-67D4EDDD5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7421" y="1802167"/>
            <a:ext cx="6427433" cy="4483224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Моего папу зовут Ваня, мы очень любим с ним рыбачить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 маму зовут Миля, мы очень любим с ней готовить кушать Моего дела зовут Вова , мы с ним кормим курочек и собираем яйца . А ещё мы кормим собаку, его зовут Джой Мою бабу зовут Люда, мы любим собирать с ней клубнику в огороде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 мы ходим в парк где самолеты и вертолеты. Мою няняйку (это бабушка с татарского) зовут Раиса, я очень люблю с ней играть в больницу , потому что она врач.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 тетю зовут Ралина, это самый любимый человек на земле. Я очень люблю играть с ней в разные игры и гулять 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FD314C-AC7C-42F3-8F62-2547C5E97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71" y="572609"/>
            <a:ext cx="2571750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C42749-89DA-4C03-98FC-20C401C66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0" y="2966432"/>
            <a:ext cx="2858610" cy="38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FBB90-4C85-4317-BD7C-0031EF28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538" y="115410"/>
            <a:ext cx="3657600" cy="91218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Тарасова Ивана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311340-0306-4590-9652-12C4ADC1C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" y="3429000"/>
            <a:ext cx="2417924" cy="32238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C210E03-95DD-4AD4-A977-1665F9985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9975" y="1123286"/>
            <a:ext cx="6196613" cy="562530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 Иван хоть Ваня и единственный ребёнок, семья у нас большая.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Вани много бабушек и дедушек (родных и двоюродных), тётей и дядей, братьев и сестёр (двоюродных). Большинство родственников живет в Свердловской области.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я бы сказала, у нас не много. Появились новые с появлением Ивана. - Пятничный сюрприз. По пятницам мы дарим Ивану небольшой подарок.- Книжка перед сном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старых: - проводить Новый год с семьей в Ирбите - лепить всем вместе пельмени перед Новым годом- совместные дни рождения - летом большим семейным составом собираться в деревне в доме прабабушки.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AC45E7-C94C-411D-A74C-9B441FA7A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1" y="336045"/>
            <a:ext cx="4799862" cy="35998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4C8B88-0B11-4F8E-B32D-333481C5F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2" y="4144495"/>
            <a:ext cx="3455173" cy="22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6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4EC82-F0B1-4239-9FF9-45246800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534" y="135384"/>
            <a:ext cx="3657600" cy="13716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Ильющенко Кирилла и Ильи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3D5475-6235-4855-B6B4-4CAFF20A4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5" y="939789"/>
            <a:ext cx="6156843" cy="461763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05FCC44-12F9-401E-8833-A360A7F43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6513" y="1506983"/>
            <a:ext cx="5468645" cy="4920449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семья очень любит спортивные мероприятия.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Каждое воскресенье папа с мамой возят нас заниматься хоккеем, после хоккея бабушка нас всегда ждет на пельмешки и какие-нибудь вкусняшки. Каждую субботу зимой мы катаемся на лыжах, после лыж обязательно веселимся с друзьями на горке, пьем чай и оставляем угощение для белочки.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раза мы участвовали в лыжне России и получили медали. Каждую неделю мы ходим всей семьей в баню, в бане любим стрелять из водных пистолетов и нырять в бассейн.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Вместе нам очень хорошо и весело!</a:t>
            </a:r>
          </a:p>
        </p:txBody>
      </p:sp>
    </p:spTree>
    <p:extLst>
      <p:ext uri="{BB962C8B-B14F-4D97-AF65-F5344CB8AC3E}">
        <p14:creationId xmlns:p14="http://schemas.microsoft.com/office/powerpoint/2010/main" val="373363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A707F-9C04-48C8-8FE1-D7BDA244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902" y="215283"/>
            <a:ext cx="3657600" cy="13716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Лазаревой Алисы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F70D0A2-96E2-44D9-B2DE-922B324D2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7" y="133164"/>
            <a:ext cx="3559542" cy="4755964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31AC6755-C7AA-45BC-BF8A-DD5F3252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1660124"/>
            <a:ext cx="4598633" cy="456312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Алиса Лазарева, и у меня большая семья.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люблю своих бабушек и дедушек, а они любят меня. Зимой мы любим кататься на лыжах и коньках, а летом гулять возле речки, кататься на велосипеде и проводить время в саду.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очень дружная семья!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B72F0A-5A4A-423E-9B06-0DC344D0A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19" y="133164"/>
            <a:ext cx="3053093" cy="40792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98E5BD-F732-4EC0-9667-0DEA57D95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8" y="3459125"/>
            <a:ext cx="5085997" cy="33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5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677E4-B453-48B9-9D4A-BD966030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234148"/>
            <a:ext cx="4421711" cy="1541386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Мяконьких Дарьи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F17C44-9BCB-4295-8ECB-0D638B679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9362" y="1695635"/>
            <a:ext cx="5850385" cy="42987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Даша очень любит печь блины. Участвует в процессе приготовления от начала и до конца.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сама замешивает тесто, знает все необходимые продукты и последовательность, в которой надо их добавлять. Когда блины готовы, Даша с удовольствием их кушает и угощает всех присутствующих.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нас живут две морские черепахи. Их зовут Надя и Федя. Каждый вечер Даша с мамой кормят вместе черепах. Это очень весело! Федя хорошо кушает, у него прекрасный аппетит. А Надя все время капризничает, кушает плохо. Даша помогает маме уговорить Надю и очень радуется, когда у нее это получается.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0025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429</TotalTime>
  <Words>1454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Сектор</vt:lpstr>
      <vt:lpstr>Подготовили родители с детьми   группы Лисята   воспитатель:  Порохина Агафья Михайловна </vt:lpstr>
      <vt:lpstr>Семья  Кандалинцина Родиона </vt:lpstr>
      <vt:lpstr>Семья  Подоба Александра </vt:lpstr>
      <vt:lpstr>Семья  Рамазановой Дианы </vt:lpstr>
      <vt:lpstr>Семья  Балыкина Кирилла  </vt:lpstr>
      <vt:lpstr>Семья  Тарасова Ивана </vt:lpstr>
      <vt:lpstr>Семья  Ильющенко Кирилла и Ильи </vt:lpstr>
      <vt:lpstr>Семья Лазаревой Алисы </vt:lpstr>
      <vt:lpstr>Семья  Мяконьких Дарьи </vt:lpstr>
      <vt:lpstr>Семья Джамалдиновой  Леи </vt:lpstr>
      <vt:lpstr>Семья  Пестерева Ивана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Подготовили родители с детьми группы Лисята  воспитатель: Порохина Агафбья Михайловна</dc:title>
  <dc:creator>малина</dc:creator>
  <cp:lastModifiedBy>малина</cp:lastModifiedBy>
  <cp:revision>13</cp:revision>
  <dcterms:created xsi:type="dcterms:W3CDTF">2021-07-15T02:28:37Z</dcterms:created>
  <dcterms:modified xsi:type="dcterms:W3CDTF">2021-07-15T11:41:03Z</dcterms:modified>
</cp:coreProperties>
</file>