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C26-F9D7-434F-B68C-02EDA24FC9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26F5-3E68-4413-84B7-B39E494B8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C26-F9D7-434F-B68C-02EDA24FC9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26F5-3E68-4413-84B7-B39E494B8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C26-F9D7-434F-B68C-02EDA24FC9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26F5-3E68-4413-84B7-B39E494B8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C26-F9D7-434F-B68C-02EDA24FC9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26F5-3E68-4413-84B7-B39E494B8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C26-F9D7-434F-B68C-02EDA24FC9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26F5-3E68-4413-84B7-B39E494B8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C26-F9D7-434F-B68C-02EDA24FC9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26F5-3E68-4413-84B7-B39E494B8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C26-F9D7-434F-B68C-02EDA24FC9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26F5-3E68-4413-84B7-B39E494B8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C26-F9D7-434F-B68C-02EDA24FC9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26F5-3E68-4413-84B7-B39E494B8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C26-F9D7-434F-B68C-02EDA24FC9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26F5-3E68-4413-84B7-B39E494B8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C26-F9D7-434F-B68C-02EDA24FC9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26F5-3E68-4413-84B7-B39E494B8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C26-F9D7-434F-B68C-02EDA24FC9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26F5-3E68-4413-84B7-B39E494B8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EC26-F9D7-434F-B68C-02EDA24FC9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A26F5-3E68-4413-84B7-B39E494B8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Users\Николай\Desktop\фото октябрь 2020\IMG_3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272258"/>
            <a:ext cx="4422643" cy="3316982"/>
          </a:xfrm>
          <a:prstGeom prst="rect">
            <a:avLst/>
          </a:prstGeom>
          <a:noFill/>
        </p:spPr>
      </p:pic>
      <p:sp>
        <p:nvSpPr>
          <p:cNvPr id="6" name="Заголовок 7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 «Вместе дружно мы играем, никого не обижаем»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Кичигина Ольга Юрьевна, МАДОУ № 151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457200" y="1855365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Проблема: не умеют общаться во время игры, совершая игровые действия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формирование знаний у воспитанников доброжелательного отношения друг к другу, о том, что нужно играть дружно, уступать друг другу.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основу формирования доброжелательного отношения  друг к другу вошли коммуникативные подвижные игры.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Вошли игры в которых нужно стоиться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круг «Раздувайся пузырь», «Колобок» - передавать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предмет по кругу из рук в руки, игровые действия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найди пару «Друг мой», «Подружились», «Держи - не урони».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стали более доброжелательными, сдержанными по отношению  друг к другу, научились объединяться в пары , делать общий круг не выбирая при этом своего соседа.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7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457200" y="1855365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C:\Users\Николай\Desktop\Проект\IMG_32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иколай\Desktop\Проект\IMG_32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92696"/>
            <a:ext cx="2875537" cy="241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иколай\Desktop\Проект\IMG_32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92696"/>
            <a:ext cx="3019919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иколай\Desktop\Проект\IMG_329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89040"/>
            <a:ext cx="295232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фото\фото октябрь 2020\IMG_32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9" y="2564905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135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3</cp:revision>
  <dcterms:created xsi:type="dcterms:W3CDTF">2020-10-26T14:13:52Z</dcterms:created>
  <dcterms:modified xsi:type="dcterms:W3CDTF">2020-10-27T15:00:00Z</dcterms:modified>
</cp:coreProperties>
</file>