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0" r:id="rId5"/>
    <p:sldId id="266" r:id="rId6"/>
    <p:sldId id="267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7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9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9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4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9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2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7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5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3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2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7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B490E-DF0D-4D0D-8E76-7802A49F94CA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49AEB5-7034-4DEB-B933-7CB8602C5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581025"/>
            <a:ext cx="11287125" cy="83820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глаз. Зрительная гимнастика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5" y="1686269"/>
            <a:ext cx="5429252" cy="462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90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504824"/>
            <a:ext cx="7759700" cy="581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2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528637"/>
            <a:ext cx="9753600" cy="580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80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0635"/>
            <a:ext cx="8515350" cy="583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8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495301"/>
            <a:ext cx="7759698" cy="581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26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476250"/>
            <a:ext cx="7772400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6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70" y="511874"/>
            <a:ext cx="4347900" cy="590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44" y="511875"/>
            <a:ext cx="4645631" cy="590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2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24" y="472677"/>
            <a:ext cx="9062576" cy="594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9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</TotalTime>
  <Words>7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Corbel</vt:lpstr>
      <vt:lpstr>Times New Roman</vt:lpstr>
      <vt:lpstr>Базис</vt:lpstr>
      <vt:lpstr>Упражнения для глаз. Зрительная гимнастика.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2023-08-22T08:23:12Z</dcterms:created>
  <dcterms:modified xsi:type="dcterms:W3CDTF">2023-08-22T09:08:26Z</dcterms:modified>
</cp:coreProperties>
</file>