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2" r:id="rId6"/>
    <p:sldId id="263" r:id="rId7"/>
    <p:sldId id="267" r:id="rId8"/>
    <p:sldId id="261" r:id="rId9"/>
    <p:sldId id="265" r:id="rId10"/>
    <p:sldId id="270" r:id="rId11"/>
    <p:sldId id="266" r:id="rId12"/>
    <p:sldId id="269" r:id="rId13"/>
    <p:sldId id="268" r:id="rId14"/>
    <p:sldId id="264" r:id="rId15"/>
    <p:sldId id="27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3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488016-6210-4AEE-AFF2-0C12D052DEF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6239787-2FA4-4E2C-A23B-DA570FD07C4C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pPr rtl="0"/>
          <a:r>
            <a:rPr lang="ru-RU" sz="24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Физическое развитие</a:t>
          </a:r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039068-14EA-498E-8AC7-662C3B9C0ED7}" type="parTrans" cxnId="{6A9C7C69-C5DD-4E0A-A55D-A4369A6236A3}">
      <dgm:prSet/>
      <dgm:spPr/>
      <dgm:t>
        <a:bodyPr/>
        <a:lstStyle/>
        <a:p>
          <a:endParaRPr lang="ru-RU"/>
        </a:p>
      </dgm:t>
    </dgm:pt>
    <dgm:pt modelId="{DE2869BC-9694-4D75-B928-CDBE72F17117}" type="sibTrans" cxnId="{6A9C7C69-C5DD-4E0A-A55D-A4369A6236A3}">
      <dgm:prSet/>
      <dgm:spPr/>
      <dgm:t>
        <a:bodyPr/>
        <a:lstStyle/>
        <a:p>
          <a:endParaRPr lang="ru-RU"/>
        </a:p>
      </dgm:t>
    </dgm:pt>
    <dgm:pt modelId="{5EF6CC3C-ACD4-4DC3-AA14-7C73EEBA2B98}" type="pres">
      <dgm:prSet presAssocID="{6A488016-6210-4AEE-AFF2-0C12D052DEF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E077535-0ED3-4D0D-B365-AB10F1D8B5AE}" type="pres">
      <dgm:prSet presAssocID="{46239787-2FA4-4E2C-A23B-DA570FD07C4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3E29DB2-C4A8-4784-9858-FACF9C61A119}" type="presOf" srcId="{6A488016-6210-4AEE-AFF2-0C12D052DEFD}" destId="{5EF6CC3C-ACD4-4DC3-AA14-7C73EEBA2B98}" srcOrd="0" destOrd="0" presId="urn:microsoft.com/office/officeart/2005/8/layout/vList2"/>
    <dgm:cxn modelId="{6A9C7C69-C5DD-4E0A-A55D-A4369A6236A3}" srcId="{6A488016-6210-4AEE-AFF2-0C12D052DEFD}" destId="{46239787-2FA4-4E2C-A23B-DA570FD07C4C}" srcOrd="0" destOrd="0" parTransId="{29039068-14EA-498E-8AC7-662C3B9C0ED7}" sibTransId="{DE2869BC-9694-4D75-B928-CDBE72F17117}"/>
    <dgm:cxn modelId="{3FCDDA67-A0C9-4A74-9490-0111FEB190FC}" type="presOf" srcId="{46239787-2FA4-4E2C-A23B-DA570FD07C4C}" destId="{7E077535-0ED3-4D0D-B365-AB10F1D8B5AE}" srcOrd="0" destOrd="0" presId="urn:microsoft.com/office/officeart/2005/8/layout/vList2"/>
    <dgm:cxn modelId="{EDCC1BC7-81DE-414C-9194-71A7F42831C1}" type="presParOf" srcId="{5EF6CC3C-ACD4-4DC3-AA14-7C73EEBA2B98}" destId="{7E077535-0ED3-4D0D-B365-AB10F1D8B5AE}" srcOrd="0" destOrd="0" presId="urn:microsoft.com/office/officeart/2005/8/layout/vList2"/>
  </dgm:cxnLst>
  <dgm:bg>
    <a:solidFill>
      <a:schemeClr val="accent6">
        <a:lumMod val="75000"/>
      </a:schemeClr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E34CAEA-A3D1-4493-88DA-E86734FAED2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0B246E4-6192-4271-A6C2-04EA0D7DB447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pPr rtl="0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Посещение виртуальных музеев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A4BA92-E0ED-4111-943A-3E48D7D87143}" type="parTrans" cxnId="{8649DD31-2AF8-40BD-A03B-B5702DAF6075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E05702-2129-4C37-B3DD-19E6FB463DA4}" type="sibTrans" cxnId="{8649DD31-2AF8-40BD-A03B-B5702DAF6075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7FDC0-B155-4874-82E5-98012165860C}" type="pres">
      <dgm:prSet presAssocID="{5E34CAEA-A3D1-4493-88DA-E86734FAED2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0E8153-B0CD-45A8-AB94-21F5B95AF93C}" type="pres">
      <dgm:prSet presAssocID="{30B246E4-6192-4271-A6C2-04EA0D7DB44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F2CF0CA-AA08-422B-8BB2-9860A679FAB6}" type="presOf" srcId="{5E34CAEA-A3D1-4493-88DA-E86734FAED20}" destId="{2BE7FDC0-B155-4874-82E5-98012165860C}" srcOrd="0" destOrd="0" presId="urn:microsoft.com/office/officeart/2005/8/layout/vList2"/>
    <dgm:cxn modelId="{8649DD31-2AF8-40BD-A03B-B5702DAF6075}" srcId="{5E34CAEA-A3D1-4493-88DA-E86734FAED20}" destId="{30B246E4-6192-4271-A6C2-04EA0D7DB447}" srcOrd="0" destOrd="0" parTransId="{2BA4BA92-E0ED-4111-943A-3E48D7D87143}" sibTransId="{7AE05702-2129-4C37-B3DD-19E6FB463DA4}"/>
    <dgm:cxn modelId="{E803E997-9D22-4390-8535-EF0A01CE4FCB}" type="presOf" srcId="{30B246E4-6192-4271-A6C2-04EA0D7DB447}" destId="{D60E8153-B0CD-45A8-AB94-21F5B95AF93C}" srcOrd="0" destOrd="0" presId="urn:microsoft.com/office/officeart/2005/8/layout/vList2"/>
    <dgm:cxn modelId="{470DB250-C8B9-49F7-B23A-1FB03F8F0F82}" type="presParOf" srcId="{2BE7FDC0-B155-4874-82E5-98012165860C}" destId="{D60E8153-B0CD-45A8-AB94-21F5B95AF93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BD4A624-A302-4516-9910-E4CE1DE716C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6D3135E-CE0C-45BC-9DC3-79682A6AA69A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pPr rtl="0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Знакомство</a:t>
          </a:r>
          <a:r>
            <a:rPr lang="ru-RU" sz="1600" dirty="0" smtClean="0"/>
            <a:t> с родами войск России</a:t>
          </a:r>
          <a:endParaRPr lang="ru-RU" sz="1600" dirty="0"/>
        </a:p>
      </dgm:t>
    </dgm:pt>
    <dgm:pt modelId="{84894A7C-868D-4E4E-88C8-94172D5A5AB2}" type="parTrans" cxnId="{7BD984F2-EEAD-4AF6-8E50-0CD2985EB229}">
      <dgm:prSet/>
      <dgm:spPr/>
      <dgm:t>
        <a:bodyPr/>
        <a:lstStyle/>
        <a:p>
          <a:endParaRPr lang="ru-RU"/>
        </a:p>
      </dgm:t>
    </dgm:pt>
    <dgm:pt modelId="{F40F5D65-103B-40CF-9274-41119F1115BB}" type="sibTrans" cxnId="{7BD984F2-EEAD-4AF6-8E50-0CD2985EB229}">
      <dgm:prSet/>
      <dgm:spPr/>
      <dgm:t>
        <a:bodyPr/>
        <a:lstStyle/>
        <a:p>
          <a:endParaRPr lang="ru-RU"/>
        </a:p>
      </dgm:t>
    </dgm:pt>
    <dgm:pt modelId="{557D401F-BF1A-4DF8-9AAC-330928BFA824}" type="pres">
      <dgm:prSet presAssocID="{5BD4A624-A302-4516-9910-E4CE1DE716C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9CA49C-99D9-4647-944F-CEDF1B8F144A}" type="pres">
      <dgm:prSet presAssocID="{96D3135E-CE0C-45BC-9DC3-79682A6AA69A}" presName="parentText" presStyleLbl="node1" presStyleIdx="0" presStyleCnt="1" custLinFactNeighborX="366" custLinFactNeighborY="-7662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638098F-A17D-45B4-94C5-222D0D42D27C}" type="presOf" srcId="{5BD4A624-A302-4516-9910-E4CE1DE716C9}" destId="{557D401F-BF1A-4DF8-9AAC-330928BFA824}" srcOrd="0" destOrd="0" presId="urn:microsoft.com/office/officeart/2005/8/layout/vList2"/>
    <dgm:cxn modelId="{7BD984F2-EEAD-4AF6-8E50-0CD2985EB229}" srcId="{5BD4A624-A302-4516-9910-E4CE1DE716C9}" destId="{96D3135E-CE0C-45BC-9DC3-79682A6AA69A}" srcOrd="0" destOrd="0" parTransId="{84894A7C-868D-4E4E-88C8-94172D5A5AB2}" sibTransId="{F40F5D65-103B-40CF-9274-41119F1115BB}"/>
    <dgm:cxn modelId="{64FEB334-62CC-4B30-BAF5-B75484CBC24B}" type="presOf" srcId="{96D3135E-CE0C-45BC-9DC3-79682A6AA69A}" destId="{A39CA49C-99D9-4647-944F-CEDF1B8F144A}" srcOrd="0" destOrd="0" presId="urn:microsoft.com/office/officeart/2005/8/layout/vList2"/>
    <dgm:cxn modelId="{E052378D-B9C2-4DBE-890B-A7D4EB427B0F}" type="presParOf" srcId="{557D401F-BF1A-4DF8-9AAC-330928BFA824}" destId="{A39CA49C-99D9-4647-944F-CEDF1B8F144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C6F9C86-0AE2-4DD1-A06A-C0CFB77B807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E295432-E2F0-4EF2-A017-202D906E2136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pPr rtl="0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Ордена и медали участника ВОВ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07FB74-0EE3-4F2E-A47B-A44801E58C72}" type="parTrans" cxnId="{C6BC16A9-B3FF-44A8-BDD2-C6CECEBEFEF7}">
      <dgm:prSet/>
      <dgm:spPr/>
      <dgm:t>
        <a:bodyPr/>
        <a:lstStyle/>
        <a:p>
          <a:endParaRPr lang="ru-RU"/>
        </a:p>
      </dgm:t>
    </dgm:pt>
    <dgm:pt modelId="{8C01C44F-1430-4A91-8AF0-C6ED7941C6CB}" type="sibTrans" cxnId="{C6BC16A9-B3FF-44A8-BDD2-C6CECEBEFEF7}">
      <dgm:prSet/>
      <dgm:spPr/>
      <dgm:t>
        <a:bodyPr/>
        <a:lstStyle/>
        <a:p>
          <a:endParaRPr lang="ru-RU"/>
        </a:p>
      </dgm:t>
    </dgm:pt>
    <dgm:pt modelId="{6912A6E4-60C5-46FC-8B2C-4E0C46D45F81}" type="pres">
      <dgm:prSet presAssocID="{BC6F9C86-0AE2-4DD1-A06A-C0CFB77B807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8F0E58-53FE-481A-A2F5-13A468A39C09}" type="pres">
      <dgm:prSet presAssocID="{9E295432-E2F0-4EF2-A017-202D906E2136}" presName="parentText" presStyleLbl="node1" presStyleIdx="0" presStyleCnt="1" custLinFactNeighborX="-38932" custLinFactNeighborY="1681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BC16A9-B3FF-44A8-BDD2-C6CECEBEFEF7}" srcId="{BC6F9C86-0AE2-4DD1-A06A-C0CFB77B8073}" destId="{9E295432-E2F0-4EF2-A017-202D906E2136}" srcOrd="0" destOrd="0" parTransId="{EB07FB74-0EE3-4F2E-A47B-A44801E58C72}" sibTransId="{8C01C44F-1430-4A91-8AF0-C6ED7941C6CB}"/>
    <dgm:cxn modelId="{0C9231DC-BC5F-47E8-81DC-AE2D649D013B}" type="presOf" srcId="{9E295432-E2F0-4EF2-A017-202D906E2136}" destId="{F28F0E58-53FE-481A-A2F5-13A468A39C09}" srcOrd="0" destOrd="0" presId="urn:microsoft.com/office/officeart/2005/8/layout/vList2"/>
    <dgm:cxn modelId="{6FFBCFD9-D4B7-4FAC-8134-D0A7E6E6D126}" type="presOf" srcId="{BC6F9C86-0AE2-4DD1-A06A-C0CFB77B8073}" destId="{6912A6E4-60C5-46FC-8B2C-4E0C46D45F81}" srcOrd="0" destOrd="0" presId="urn:microsoft.com/office/officeart/2005/8/layout/vList2"/>
    <dgm:cxn modelId="{0B31CA5F-043A-4CE4-860B-20ED5414B929}" type="presParOf" srcId="{6912A6E4-60C5-46FC-8B2C-4E0C46D45F81}" destId="{F28F0E58-53FE-481A-A2F5-13A468A39C0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A5F34F2-092C-4531-A7B1-21029B5B05E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EF861F7-183B-41ED-B31E-8649A5911955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pPr rtl="0"/>
          <a:r>
            <a:rPr lang="ru-RU" dirty="0" smtClean="0"/>
            <a:t>Просмотр презентации «Дети и война»</a:t>
          </a:r>
          <a:endParaRPr lang="ru-RU" dirty="0"/>
        </a:p>
      </dgm:t>
    </dgm:pt>
    <dgm:pt modelId="{C5196C31-D8C2-45C8-B5D2-B79449F12DA0}" type="parTrans" cxnId="{DF466569-10AA-43B2-8B50-3104D9756136}">
      <dgm:prSet/>
      <dgm:spPr/>
      <dgm:t>
        <a:bodyPr/>
        <a:lstStyle/>
        <a:p>
          <a:endParaRPr lang="ru-RU"/>
        </a:p>
      </dgm:t>
    </dgm:pt>
    <dgm:pt modelId="{E9FBBDEB-BB36-4C22-B1BB-C83580B6E27F}" type="sibTrans" cxnId="{DF466569-10AA-43B2-8B50-3104D9756136}">
      <dgm:prSet/>
      <dgm:spPr/>
      <dgm:t>
        <a:bodyPr/>
        <a:lstStyle/>
        <a:p>
          <a:endParaRPr lang="ru-RU"/>
        </a:p>
      </dgm:t>
    </dgm:pt>
    <dgm:pt modelId="{8477D3DD-1F76-426C-A54D-0F545D062E14}" type="pres">
      <dgm:prSet presAssocID="{FA5F34F2-092C-4531-A7B1-21029B5B05E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D030404-CF18-4134-87C0-495891877120}" type="pres">
      <dgm:prSet presAssocID="{6EF861F7-183B-41ED-B31E-8649A591195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F466569-10AA-43B2-8B50-3104D9756136}" srcId="{FA5F34F2-092C-4531-A7B1-21029B5B05E8}" destId="{6EF861F7-183B-41ED-B31E-8649A5911955}" srcOrd="0" destOrd="0" parTransId="{C5196C31-D8C2-45C8-B5D2-B79449F12DA0}" sibTransId="{E9FBBDEB-BB36-4C22-B1BB-C83580B6E27F}"/>
    <dgm:cxn modelId="{C9EF4112-3C21-45E5-8B70-58CFACD5475C}" type="presOf" srcId="{6EF861F7-183B-41ED-B31E-8649A5911955}" destId="{DD030404-CF18-4134-87C0-495891877120}" srcOrd="0" destOrd="0" presId="urn:microsoft.com/office/officeart/2005/8/layout/vList2"/>
    <dgm:cxn modelId="{F6AE0267-B41A-4637-9ECA-57D7BAAAF4D5}" type="presOf" srcId="{FA5F34F2-092C-4531-A7B1-21029B5B05E8}" destId="{8477D3DD-1F76-426C-A54D-0F545D062E14}" srcOrd="0" destOrd="0" presId="urn:microsoft.com/office/officeart/2005/8/layout/vList2"/>
    <dgm:cxn modelId="{660A77CA-D5D4-4ABA-A221-CCC09A0DC160}" type="presParOf" srcId="{8477D3DD-1F76-426C-A54D-0F545D062E14}" destId="{DD030404-CF18-4134-87C0-49589187712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75D3904-606D-44DF-A6F0-732AA40A27B2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4FC0CFD-F45D-44CA-94DC-702970A73C45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pPr rtl="0"/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Познавательное развитие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B3A84C-B357-4955-AE58-8D5E7F90ADD8}" type="parTrans" cxnId="{6C121956-EA90-4E02-B172-6BA01F378E03}">
      <dgm:prSet/>
      <dgm:spPr/>
      <dgm:t>
        <a:bodyPr/>
        <a:lstStyle/>
        <a:p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CC39E7-2630-4A6D-8784-B99306CE5EF6}" type="sibTrans" cxnId="{6C121956-EA90-4E02-B172-6BA01F378E03}">
      <dgm:prSet/>
      <dgm:spPr/>
      <dgm:t>
        <a:bodyPr/>
        <a:lstStyle/>
        <a:p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7E1722-BC41-411D-A30F-C6046201C3B5}" type="pres">
      <dgm:prSet presAssocID="{075D3904-606D-44DF-A6F0-732AA40A27B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3314DDF-8488-4C6F-9EF3-64AF3F9250DD}" type="pres">
      <dgm:prSet presAssocID="{04FC0CFD-F45D-44CA-94DC-702970A73C4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C121956-EA90-4E02-B172-6BA01F378E03}" srcId="{075D3904-606D-44DF-A6F0-732AA40A27B2}" destId="{04FC0CFD-F45D-44CA-94DC-702970A73C45}" srcOrd="0" destOrd="0" parTransId="{93B3A84C-B357-4955-AE58-8D5E7F90ADD8}" sibTransId="{85CC39E7-2630-4A6D-8784-B99306CE5EF6}"/>
    <dgm:cxn modelId="{1EC8A1C9-AB02-4F21-BA89-4B788A3D4DDD}" type="presOf" srcId="{075D3904-606D-44DF-A6F0-732AA40A27B2}" destId="{DE7E1722-BC41-411D-A30F-C6046201C3B5}" srcOrd="0" destOrd="0" presId="urn:microsoft.com/office/officeart/2005/8/layout/vList2"/>
    <dgm:cxn modelId="{50C42C4E-9E5F-466C-8770-89DE94074186}" type="presOf" srcId="{04FC0CFD-F45D-44CA-94DC-702970A73C45}" destId="{93314DDF-8488-4C6F-9EF3-64AF3F9250DD}" srcOrd="0" destOrd="0" presId="urn:microsoft.com/office/officeart/2005/8/layout/vList2"/>
    <dgm:cxn modelId="{64BDEAA5-63C1-4F68-8B62-E5DB43B4416D}" type="presParOf" srcId="{DE7E1722-BC41-411D-A30F-C6046201C3B5}" destId="{93314DDF-8488-4C6F-9EF3-64AF3F9250D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F1CB88B-3784-4C7E-865E-8FC138E5F9D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5AFC6F4-8163-40F6-A54F-5BA71BF45F54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pPr rtl="0"/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мини - музея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BDEAD0-C397-4AF5-84A1-FE79D082C413}" type="parTrans" cxnId="{32426244-5CB7-4489-B10F-01F7BC3962FD}">
      <dgm:prSet/>
      <dgm:spPr/>
      <dgm:t>
        <a:bodyPr/>
        <a:lstStyle/>
        <a:p>
          <a:endParaRPr lang="ru-RU"/>
        </a:p>
      </dgm:t>
    </dgm:pt>
    <dgm:pt modelId="{788122C0-BE25-40DF-9789-FF0F1B38EA07}" type="sibTrans" cxnId="{32426244-5CB7-4489-B10F-01F7BC3962FD}">
      <dgm:prSet/>
      <dgm:spPr/>
      <dgm:t>
        <a:bodyPr/>
        <a:lstStyle/>
        <a:p>
          <a:endParaRPr lang="ru-RU"/>
        </a:p>
      </dgm:t>
    </dgm:pt>
    <dgm:pt modelId="{C7F119C5-AB86-4BBF-B200-5E30D596EAEF}" type="pres">
      <dgm:prSet presAssocID="{CF1CB88B-3784-4C7E-865E-8FC138E5F9D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D49ADD7-001D-476E-BB7F-F891F3BDF6DA}" type="pres">
      <dgm:prSet presAssocID="{55AFC6F4-8163-40F6-A54F-5BA71BF45F54}" presName="parentText" presStyleLbl="node1" presStyleIdx="0" presStyleCnt="1" custScaleX="711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7094C5F-6023-4F3E-A96F-8AE2989A3CBF}" type="presOf" srcId="{CF1CB88B-3784-4C7E-865E-8FC138E5F9D1}" destId="{C7F119C5-AB86-4BBF-B200-5E30D596EAEF}" srcOrd="0" destOrd="0" presId="urn:microsoft.com/office/officeart/2005/8/layout/vList2"/>
    <dgm:cxn modelId="{32426244-5CB7-4489-B10F-01F7BC3962FD}" srcId="{CF1CB88B-3784-4C7E-865E-8FC138E5F9D1}" destId="{55AFC6F4-8163-40F6-A54F-5BA71BF45F54}" srcOrd="0" destOrd="0" parTransId="{FDBDEAD0-C397-4AF5-84A1-FE79D082C413}" sibTransId="{788122C0-BE25-40DF-9789-FF0F1B38EA07}"/>
    <dgm:cxn modelId="{1F736C75-AF36-462D-9382-D52AD34D3C4D}" type="presOf" srcId="{55AFC6F4-8163-40F6-A54F-5BA71BF45F54}" destId="{ED49ADD7-001D-476E-BB7F-F891F3BDF6DA}" srcOrd="0" destOrd="0" presId="urn:microsoft.com/office/officeart/2005/8/layout/vList2"/>
    <dgm:cxn modelId="{7328FE8A-27B3-4CA0-B28C-C80957A711BF}" type="presParOf" srcId="{C7F119C5-AB86-4BBF-B200-5E30D596EAEF}" destId="{ED49ADD7-001D-476E-BB7F-F891F3BDF6DA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75D3904-606D-44DF-A6F0-732AA40A27B2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4FC0CFD-F45D-44CA-94DC-702970A73C45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pPr rtl="0"/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Речевое развитие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B3A84C-B357-4955-AE58-8D5E7F90ADD8}" type="parTrans" cxnId="{6C121956-EA90-4E02-B172-6BA01F378E03}">
      <dgm:prSet/>
      <dgm:spPr/>
      <dgm:t>
        <a:bodyPr/>
        <a:lstStyle/>
        <a:p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CC39E7-2630-4A6D-8784-B99306CE5EF6}" type="sibTrans" cxnId="{6C121956-EA90-4E02-B172-6BA01F378E03}">
      <dgm:prSet/>
      <dgm:spPr/>
      <dgm:t>
        <a:bodyPr/>
        <a:lstStyle/>
        <a:p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7E1722-BC41-411D-A30F-C6046201C3B5}" type="pres">
      <dgm:prSet presAssocID="{075D3904-606D-44DF-A6F0-732AA40A27B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3314DDF-8488-4C6F-9EF3-64AF3F9250DD}" type="pres">
      <dgm:prSet presAssocID="{04FC0CFD-F45D-44CA-94DC-702970A73C4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C121956-EA90-4E02-B172-6BA01F378E03}" srcId="{075D3904-606D-44DF-A6F0-732AA40A27B2}" destId="{04FC0CFD-F45D-44CA-94DC-702970A73C45}" srcOrd="0" destOrd="0" parTransId="{93B3A84C-B357-4955-AE58-8D5E7F90ADD8}" sibTransId="{85CC39E7-2630-4A6D-8784-B99306CE5EF6}"/>
    <dgm:cxn modelId="{1EC8A1C9-AB02-4F21-BA89-4B788A3D4DDD}" type="presOf" srcId="{075D3904-606D-44DF-A6F0-732AA40A27B2}" destId="{DE7E1722-BC41-411D-A30F-C6046201C3B5}" srcOrd="0" destOrd="0" presId="urn:microsoft.com/office/officeart/2005/8/layout/vList2"/>
    <dgm:cxn modelId="{50C42C4E-9E5F-466C-8770-89DE94074186}" type="presOf" srcId="{04FC0CFD-F45D-44CA-94DC-702970A73C45}" destId="{93314DDF-8488-4C6F-9EF3-64AF3F9250DD}" srcOrd="0" destOrd="0" presId="urn:microsoft.com/office/officeart/2005/8/layout/vList2"/>
    <dgm:cxn modelId="{64BDEAA5-63C1-4F68-8B62-E5DB43B4416D}" type="presParOf" srcId="{DE7E1722-BC41-411D-A30F-C6046201C3B5}" destId="{93314DDF-8488-4C6F-9EF3-64AF3F9250D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A5F34F2-092C-4531-A7B1-21029B5B05E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EF861F7-183B-41ED-B31E-8649A5911955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pPr rtl="0"/>
          <a:r>
            <a:rPr lang="ru-RU" sz="18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индивидуальных рассказов детей совместно с родителями об истории своей семьи в годы ВОВ.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196C31-D8C2-45C8-B5D2-B79449F12DA0}" type="parTrans" cxnId="{DF466569-10AA-43B2-8B50-3104D9756136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FBBDEB-BB36-4C22-B1BB-C83580B6E27F}" type="sibTrans" cxnId="{DF466569-10AA-43B2-8B50-3104D9756136}">
      <dgm:prSet/>
      <dgm:spPr/>
      <dgm:t>
        <a:bodyPr/>
        <a:lstStyle/>
        <a:p>
          <a:endParaRPr lang="ru-RU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77D3DD-1F76-426C-A54D-0F545D062E14}" type="pres">
      <dgm:prSet presAssocID="{FA5F34F2-092C-4531-A7B1-21029B5B05E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D030404-CF18-4134-87C0-495891877120}" type="pres">
      <dgm:prSet presAssocID="{6EF861F7-183B-41ED-B31E-8649A5911955}" presName="parentText" presStyleLbl="node1" presStyleIdx="0" presStyleCnt="1" custLinFactNeighborY="-503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F466569-10AA-43B2-8B50-3104D9756136}" srcId="{FA5F34F2-092C-4531-A7B1-21029B5B05E8}" destId="{6EF861F7-183B-41ED-B31E-8649A5911955}" srcOrd="0" destOrd="0" parTransId="{C5196C31-D8C2-45C8-B5D2-B79449F12DA0}" sibTransId="{E9FBBDEB-BB36-4C22-B1BB-C83580B6E27F}"/>
    <dgm:cxn modelId="{C9EF4112-3C21-45E5-8B70-58CFACD5475C}" type="presOf" srcId="{6EF861F7-183B-41ED-B31E-8649A5911955}" destId="{DD030404-CF18-4134-87C0-495891877120}" srcOrd="0" destOrd="0" presId="urn:microsoft.com/office/officeart/2005/8/layout/vList2"/>
    <dgm:cxn modelId="{F6AE0267-B41A-4637-9ECA-57D7BAAAF4D5}" type="presOf" srcId="{FA5F34F2-092C-4531-A7B1-21029B5B05E8}" destId="{8477D3DD-1F76-426C-A54D-0F545D062E14}" srcOrd="0" destOrd="0" presId="urn:microsoft.com/office/officeart/2005/8/layout/vList2"/>
    <dgm:cxn modelId="{660A77CA-D5D4-4ABA-A221-CCC09A0DC160}" type="presParOf" srcId="{8477D3DD-1F76-426C-A54D-0F545D062E14}" destId="{DD030404-CF18-4134-87C0-49589187712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ECDD69E-1F8D-42C6-AA68-1699D104A9EE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473AA90-37CC-4600-B170-E83C83A82964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pPr rtl="0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Участие в акции «Бессмертный полк»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B24477-384B-4A24-B056-80F47AA014DA}" type="parTrans" cxnId="{FBA3719C-470A-4025-BB2F-26D01B353E63}">
      <dgm:prSet/>
      <dgm:spPr/>
      <dgm:t>
        <a:bodyPr/>
        <a:lstStyle/>
        <a:p>
          <a:endParaRPr lang="ru-RU"/>
        </a:p>
      </dgm:t>
    </dgm:pt>
    <dgm:pt modelId="{79292B0A-308B-4458-A09F-F752867FD1FC}" type="sibTrans" cxnId="{FBA3719C-470A-4025-BB2F-26D01B353E63}">
      <dgm:prSet/>
      <dgm:spPr/>
      <dgm:t>
        <a:bodyPr/>
        <a:lstStyle/>
        <a:p>
          <a:endParaRPr lang="ru-RU"/>
        </a:p>
      </dgm:t>
    </dgm:pt>
    <dgm:pt modelId="{0E35ED17-8DA3-4F39-81F8-BE2CC60D5FCE}" type="pres">
      <dgm:prSet presAssocID="{5ECDD69E-1F8D-42C6-AA68-1699D104A9E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131BFB-BA8F-4D23-B09A-CAD7F7035C31}" type="pres">
      <dgm:prSet presAssocID="{3473AA90-37CC-4600-B170-E83C83A8296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A3719C-470A-4025-BB2F-26D01B353E63}" srcId="{5ECDD69E-1F8D-42C6-AA68-1699D104A9EE}" destId="{3473AA90-37CC-4600-B170-E83C83A82964}" srcOrd="0" destOrd="0" parTransId="{04B24477-384B-4A24-B056-80F47AA014DA}" sibTransId="{79292B0A-308B-4458-A09F-F752867FD1FC}"/>
    <dgm:cxn modelId="{1D46BFCB-996A-4729-9C0C-6447B015069F}" type="presOf" srcId="{5ECDD69E-1F8D-42C6-AA68-1699D104A9EE}" destId="{0E35ED17-8DA3-4F39-81F8-BE2CC60D5FCE}" srcOrd="0" destOrd="0" presId="urn:microsoft.com/office/officeart/2005/8/layout/vList2"/>
    <dgm:cxn modelId="{C8C6BC39-3A09-46DE-A251-86279EA2BAB3}" type="presOf" srcId="{3473AA90-37CC-4600-B170-E83C83A82964}" destId="{89131BFB-BA8F-4D23-B09A-CAD7F7035C31}" srcOrd="0" destOrd="0" presId="urn:microsoft.com/office/officeart/2005/8/layout/vList2"/>
    <dgm:cxn modelId="{796493B9-FE8E-4986-8D8E-5DA37A70F3F1}" type="presParOf" srcId="{0E35ED17-8DA3-4F39-81F8-BE2CC60D5FCE}" destId="{89131BFB-BA8F-4D23-B09A-CAD7F7035C3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F0273DF-C2F5-45F3-AE9D-6488B7514EA2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899081-2498-44C4-8958-01BB89B3DAD4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pPr rtl="0"/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Социально - коммуникативное развитие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758D32-B8E0-4AFE-BFB9-19F770DEAC47}" type="parTrans" cxnId="{9D60C7D8-59BB-43D6-8497-40C2D03123C9}">
      <dgm:prSet/>
      <dgm:spPr/>
      <dgm:t>
        <a:bodyPr/>
        <a:lstStyle/>
        <a:p>
          <a:endParaRPr lang="ru-RU"/>
        </a:p>
      </dgm:t>
    </dgm:pt>
    <dgm:pt modelId="{349BE762-F12B-491D-A31A-5BC8E77B63E3}" type="sibTrans" cxnId="{9D60C7D8-59BB-43D6-8497-40C2D03123C9}">
      <dgm:prSet/>
      <dgm:spPr/>
      <dgm:t>
        <a:bodyPr/>
        <a:lstStyle/>
        <a:p>
          <a:endParaRPr lang="ru-RU"/>
        </a:p>
      </dgm:t>
    </dgm:pt>
    <dgm:pt modelId="{AAC607CE-CB9F-4A76-94B5-46521AD3893A}" type="pres">
      <dgm:prSet presAssocID="{6F0273DF-C2F5-45F3-AE9D-6488B7514EA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1C66429-85D9-44A0-BCC7-0DF18A072D28}" type="pres">
      <dgm:prSet presAssocID="{BA899081-2498-44C4-8958-01BB89B3DAD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60C7D8-59BB-43D6-8497-40C2D03123C9}" srcId="{6F0273DF-C2F5-45F3-AE9D-6488B7514EA2}" destId="{BA899081-2498-44C4-8958-01BB89B3DAD4}" srcOrd="0" destOrd="0" parTransId="{B8758D32-B8E0-4AFE-BFB9-19F770DEAC47}" sibTransId="{349BE762-F12B-491D-A31A-5BC8E77B63E3}"/>
    <dgm:cxn modelId="{9DAFD166-87A5-4CF9-8629-3AA3E0ADD8E4}" type="presOf" srcId="{BA899081-2498-44C4-8958-01BB89B3DAD4}" destId="{81C66429-85D9-44A0-BCC7-0DF18A072D28}" srcOrd="0" destOrd="0" presId="urn:microsoft.com/office/officeart/2005/8/layout/vList2"/>
    <dgm:cxn modelId="{FA39D01C-A893-43D0-8867-55E60BD53079}" type="presOf" srcId="{6F0273DF-C2F5-45F3-AE9D-6488B7514EA2}" destId="{AAC607CE-CB9F-4A76-94B5-46521AD3893A}" srcOrd="0" destOrd="0" presId="urn:microsoft.com/office/officeart/2005/8/layout/vList2"/>
    <dgm:cxn modelId="{AAF4005B-0773-4338-AA4C-D97EC9B24CC2}" type="presParOf" srcId="{AAC607CE-CB9F-4A76-94B5-46521AD3893A}" destId="{81C66429-85D9-44A0-BCC7-0DF18A072D2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07FD60-2CBC-4FA9-A271-AC44591CF66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F07D71A-E331-4C8A-A752-D94D1E4AD72C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pPr rtl="0"/>
          <a:r>
            <a:rPr lang="ru-RU" sz="2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Участие в эстафете «Факел Победы»</a:t>
          </a:r>
          <a:endParaRPr lang="ru-RU" sz="2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C66935-3D0C-42C6-B235-EC91BC3706CE}" type="parTrans" cxnId="{93938A09-501D-4B47-A17B-C509674B7859}">
      <dgm:prSet/>
      <dgm:spPr/>
      <dgm:t>
        <a:bodyPr/>
        <a:lstStyle/>
        <a:p>
          <a:endParaRPr lang="ru-RU" sz="2000" b="0"/>
        </a:p>
      </dgm:t>
    </dgm:pt>
    <dgm:pt modelId="{5C1AF5E8-3E2F-4ABD-85FF-A04BFE321B46}" type="sibTrans" cxnId="{93938A09-501D-4B47-A17B-C509674B7859}">
      <dgm:prSet/>
      <dgm:spPr/>
      <dgm:t>
        <a:bodyPr/>
        <a:lstStyle/>
        <a:p>
          <a:endParaRPr lang="ru-RU" sz="2000" b="0"/>
        </a:p>
      </dgm:t>
    </dgm:pt>
    <dgm:pt modelId="{07FFB21D-C606-4092-A4FE-18A8B0FBE457}" type="pres">
      <dgm:prSet presAssocID="{2C07FD60-2CBC-4FA9-A271-AC44591CF6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1D580E-DC8B-4CDC-A489-071B1D87B2DD}" type="pres">
      <dgm:prSet presAssocID="{AF07D71A-E331-4C8A-A752-D94D1E4AD72C}" presName="parentText" presStyleLbl="node1" presStyleIdx="0" presStyleCnt="1" custLinFactNeighborX="-3897" custLinFactNeighborY="-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938A09-501D-4B47-A17B-C509674B7859}" srcId="{2C07FD60-2CBC-4FA9-A271-AC44591CF663}" destId="{AF07D71A-E331-4C8A-A752-D94D1E4AD72C}" srcOrd="0" destOrd="0" parTransId="{38C66935-3D0C-42C6-B235-EC91BC3706CE}" sibTransId="{5C1AF5E8-3E2F-4ABD-85FF-A04BFE321B46}"/>
    <dgm:cxn modelId="{8389898E-519C-4830-BA79-E7FCEA882112}" type="presOf" srcId="{2C07FD60-2CBC-4FA9-A271-AC44591CF663}" destId="{07FFB21D-C606-4092-A4FE-18A8B0FBE457}" srcOrd="0" destOrd="0" presId="urn:microsoft.com/office/officeart/2005/8/layout/vList2"/>
    <dgm:cxn modelId="{D14FE407-B46A-4EFF-AAE9-451C0FC80450}" type="presOf" srcId="{AF07D71A-E331-4C8A-A752-D94D1E4AD72C}" destId="{2E1D580E-DC8B-4CDC-A489-071B1D87B2DD}" srcOrd="0" destOrd="0" presId="urn:microsoft.com/office/officeart/2005/8/layout/vList2"/>
    <dgm:cxn modelId="{F5977DA4-E22D-4727-909A-FFD91B55BEB9}" type="presParOf" srcId="{07FFB21D-C606-4092-A4FE-18A8B0FBE457}" destId="{2E1D580E-DC8B-4CDC-A489-071B1D87B2D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4B20A230-ED9E-4A7A-A431-1FF96CB6E90A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773AC43-7A2A-4EBD-96EF-EA36B0045492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pPr rtl="0"/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Взаимодействие с семьями воспитанников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0A9B98-20FE-4E12-890D-9F4144DDE08B}" type="parTrans" cxnId="{7346FB93-61C6-4551-9F69-98F4FD72C7E3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C74F17-458C-4767-AEB2-97DC0B6CE394}" type="sibTrans" cxnId="{7346FB93-61C6-4551-9F69-98F4FD72C7E3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E80601-28FD-488A-84D4-5E129BF0BA90}" type="pres">
      <dgm:prSet presAssocID="{4B20A230-ED9E-4A7A-A431-1FF96CB6E90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F4190DB-C8EA-4EFF-AD62-EA31F41C2B1A}" type="pres">
      <dgm:prSet presAssocID="{2773AC43-7A2A-4EBD-96EF-EA36B004549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953182B-A002-4522-966E-4640F83EA1E6}" type="presOf" srcId="{4B20A230-ED9E-4A7A-A431-1FF96CB6E90A}" destId="{24E80601-28FD-488A-84D4-5E129BF0BA90}" srcOrd="0" destOrd="0" presId="urn:microsoft.com/office/officeart/2005/8/layout/vList2"/>
    <dgm:cxn modelId="{B92A5351-961B-4536-9A78-ABC44708C17F}" type="presOf" srcId="{2773AC43-7A2A-4EBD-96EF-EA36B0045492}" destId="{0F4190DB-C8EA-4EFF-AD62-EA31F41C2B1A}" srcOrd="0" destOrd="0" presId="urn:microsoft.com/office/officeart/2005/8/layout/vList2"/>
    <dgm:cxn modelId="{7346FB93-61C6-4551-9F69-98F4FD72C7E3}" srcId="{4B20A230-ED9E-4A7A-A431-1FF96CB6E90A}" destId="{2773AC43-7A2A-4EBD-96EF-EA36B0045492}" srcOrd="0" destOrd="0" parTransId="{340A9B98-20FE-4E12-890D-9F4144DDE08B}" sibTransId="{B5C74F17-458C-4767-AEB2-97DC0B6CE394}"/>
    <dgm:cxn modelId="{74BCDB45-6D23-45A5-8E3A-61676843494E}" type="presParOf" srcId="{24E80601-28FD-488A-84D4-5E129BF0BA90}" destId="{0F4190DB-C8EA-4EFF-AD62-EA31F41C2B1A}" srcOrd="0" destOrd="0" presId="urn:microsoft.com/office/officeart/2005/8/layout/vList2"/>
  </dgm:cxnLst>
  <dgm:bg>
    <a:solidFill>
      <a:schemeClr val="accent6">
        <a:lumMod val="50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5ECDD69E-1F8D-42C6-AA68-1699D104A9EE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473AA90-37CC-4600-B170-E83C83A82964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pPr rtl="0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Посещение музеев военной техники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B24477-384B-4A24-B056-80F47AA014DA}" type="parTrans" cxnId="{FBA3719C-470A-4025-BB2F-26D01B353E63}">
      <dgm:prSet/>
      <dgm:spPr/>
      <dgm:t>
        <a:bodyPr/>
        <a:lstStyle/>
        <a:p>
          <a:endParaRPr lang="ru-RU"/>
        </a:p>
      </dgm:t>
    </dgm:pt>
    <dgm:pt modelId="{79292B0A-308B-4458-A09F-F752867FD1FC}" type="sibTrans" cxnId="{FBA3719C-470A-4025-BB2F-26D01B353E63}">
      <dgm:prSet/>
      <dgm:spPr/>
      <dgm:t>
        <a:bodyPr/>
        <a:lstStyle/>
        <a:p>
          <a:endParaRPr lang="ru-RU"/>
        </a:p>
      </dgm:t>
    </dgm:pt>
    <dgm:pt modelId="{0E35ED17-8DA3-4F39-81F8-BE2CC60D5FCE}" type="pres">
      <dgm:prSet presAssocID="{5ECDD69E-1F8D-42C6-AA68-1699D104A9E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131BFB-BA8F-4D23-B09A-CAD7F7035C31}" type="pres">
      <dgm:prSet presAssocID="{3473AA90-37CC-4600-B170-E83C83A8296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A3719C-470A-4025-BB2F-26D01B353E63}" srcId="{5ECDD69E-1F8D-42C6-AA68-1699D104A9EE}" destId="{3473AA90-37CC-4600-B170-E83C83A82964}" srcOrd="0" destOrd="0" parTransId="{04B24477-384B-4A24-B056-80F47AA014DA}" sibTransId="{79292B0A-308B-4458-A09F-F752867FD1FC}"/>
    <dgm:cxn modelId="{1D46BFCB-996A-4729-9C0C-6447B015069F}" type="presOf" srcId="{5ECDD69E-1F8D-42C6-AA68-1699D104A9EE}" destId="{0E35ED17-8DA3-4F39-81F8-BE2CC60D5FCE}" srcOrd="0" destOrd="0" presId="urn:microsoft.com/office/officeart/2005/8/layout/vList2"/>
    <dgm:cxn modelId="{C8C6BC39-3A09-46DE-A251-86279EA2BAB3}" type="presOf" srcId="{3473AA90-37CC-4600-B170-E83C83A82964}" destId="{89131BFB-BA8F-4D23-B09A-CAD7F7035C31}" srcOrd="0" destOrd="0" presId="urn:microsoft.com/office/officeart/2005/8/layout/vList2"/>
    <dgm:cxn modelId="{796493B9-FE8E-4986-8D8E-5DA37A70F3F1}" type="presParOf" srcId="{0E35ED17-8DA3-4F39-81F8-BE2CC60D5FCE}" destId="{89131BFB-BA8F-4D23-B09A-CAD7F7035C3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2CDE155-0AC8-45A5-A5CF-18EA7FC7EBD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B958A72-2941-48E1-AD5C-14956C058A62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pPr rtl="0"/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Участие в спортивных соревнованиях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FB07B6-B7FC-46D9-8D9F-E8BC9768C5E6}" type="parTrans" cxnId="{A1566AE7-B929-4EBF-916A-29EDDFA42FBD}">
      <dgm:prSet/>
      <dgm:spPr/>
      <dgm:t>
        <a:bodyPr/>
        <a:lstStyle/>
        <a:p>
          <a:endParaRPr lang="ru-RU" sz="2000"/>
        </a:p>
      </dgm:t>
    </dgm:pt>
    <dgm:pt modelId="{172007DF-5440-479C-803E-59079B4800B9}" type="sibTrans" cxnId="{A1566AE7-B929-4EBF-916A-29EDDFA42FBD}">
      <dgm:prSet/>
      <dgm:spPr/>
      <dgm:t>
        <a:bodyPr/>
        <a:lstStyle/>
        <a:p>
          <a:endParaRPr lang="ru-RU" sz="2000"/>
        </a:p>
      </dgm:t>
    </dgm:pt>
    <dgm:pt modelId="{0CFB6656-045A-4A08-9A7F-24A2BD34DB8A}" type="pres">
      <dgm:prSet presAssocID="{62CDE155-0AC8-45A5-A5CF-18EA7FC7EBD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D5A06EC-82BD-4004-97AD-F25E2A3ADDB6}" type="pres">
      <dgm:prSet presAssocID="{5B958A72-2941-48E1-AD5C-14956C058A62}" presName="parentText" presStyleLbl="node1" presStyleIdx="0" presStyleCnt="1" custLinFactNeighborX="-7148" custLinFactNeighborY="-9948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566AE7-B929-4EBF-916A-29EDDFA42FBD}" srcId="{62CDE155-0AC8-45A5-A5CF-18EA7FC7EBD4}" destId="{5B958A72-2941-48E1-AD5C-14956C058A62}" srcOrd="0" destOrd="0" parTransId="{72FB07B6-B7FC-46D9-8D9F-E8BC9768C5E6}" sibTransId="{172007DF-5440-479C-803E-59079B4800B9}"/>
    <dgm:cxn modelId="{6D54331A-3DA8-4C06-9075-F480C4932E27}" type="presOf" srcId="{62CDE155-0AC8-45A5-A5CF-18EA7FC7EBD4}" destId="{0CFB6656-045A-4A08-9A7F-24A2BD34DB8A}" srcOrd="0" destOrd="0" presId="urn:microsoft.com/office/officeart/2005/8/layout/vList2"/>
    <dgm:cxn modelId="{8B67D73A-5A11-4B21-A829-96B0B12D70CE}" type="presOf" srcId="{5B958A72-2941-48E1-AD5C-14956C058A62}" destId="{8D5A06EC-82BD-4004-97AD-F25E2A3ADDB6}" srcOrd="0" destOrd="0" presId="urn:microsoft.com/office/officeart/2005/8/layout/vList2"/>
    <dgm:cxn modelId="{FC12CF3F-CCCE-4451-AE84-5D7DFE38C74B}" type="presParOf" srcId="{0CFB6656-045A-4A08-9A7F-24A2BD34DB8A}" destId="{8D5A06EC-82BD-4004-97AD-F25E2A3ADDB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E91D370-356C-4178-9493-7A62E8EC20B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9AA3B53-46FC-482E-B795-0D4DBAEF279F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 rtl="0"/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Музыкальная деятельность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818E95-B6ED-4D03-89A4-3EABDBFD927A}" type="parTrans" cxnId="{2EF6C8FD-126E-4B89-9FFB-C80C57910F7A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7EF9F9-9DBB-49F8-A624-F019A1A2064E}" type="sibTrans" cxnId="{2EF6C8FD-126E-4B89-9FFB-C80C57910F7A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1C7E5B-47C8-4A4E-B1FA-BAEFD77532E0}" type="pres">
      <dgm:prSet presAssocID="{8E91D370-356C-4178-9493-7A62E8EC20B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C97B67-12F9-4676-B98F-663AE9A8796B}" type="pres">
      <dgm:prSet presAssocID="{69AA3B53-46FC-482E-B795-0D4DBAEF279F}" presName="parentText" presStyleLbl="node1" presStyleIdx="0" presStyleCnt="1" custLinFactY="21412" custLinFactNeighborX="-11668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67C1F87-ED80-4BCB-A004-90DF9C06D658}" type="presOf" srcId="{8E91D370-356C-4178-9493-7A62E8EC20BC}" destId="{C21C7E5B-47C8-4A4E-B1FA-BAEFD77532E0}" srcOrd="0" destOrd="0" presId="urn:microsoft.com/office/officeart/2005/8/layout/vList2"/>
    <dgm:cxn modelId="{2EF6C8FD-126E-4B89-9FFB-C80C57910F7A}" srcId="{8E91D370-356C-4178-9493-7A62E8EC20BC}" destId="{69AA3B53-46FC-482E-B795-0D4DBAEF279F}" srcOrd="0" destOrd="0" parTransId="{AE818E95-B6ED-4D03-89A4-3EABDBFD927A}" sibTransId="{817EF9F9-9DBB-49F8-A624-F019A1A2064E}"/>
    <dgm:cxn modelId="{00F9C471-71D9-4441-8D51-948E1DF3527E}" type="presOf" srcId="{69AA3B53-46FC-482E-B795-0D4DBAEF279F}" destId="{23C97B67-12F9-4676-B98F-663AE9A8796B}" srcOrd="0" destOrd="0" presId="urn:microsoft.com/office/officeart/2005/8/layout/vList2"/>
    <dgm:cxn modelId="{5A452F46-9780-4C1C-A267-86AC0B9ECF54}" type="presParOf" srcId="{C21C7E5B-47C8-4A4E-B1FA-BAEFD77532E0}" destId="{23C97B67-12F9-4676-B98F-663AE9A8796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F0273DF-C2F5-45F3-AE9D-6488B7514EA2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899081-2498-44C4-8958-01BB89B3DAD4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 algn="ctr" rtl="0"/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Художественно – эстетическое развитие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758D32-B8E0-4AFE-BFB9-19F770DEAC47}" type="parTrans" cxnId="{9D60C7D8-59BB-43D6-8497-40C2D03123C9}">
      <dgm:prSet/>
      <dgm:spPr/>
      <dgm:t>
        <a:bodyPr/>
        <a:lstStyle/>
        <a:p>
          <a:endParaRPr lang="ru-RU"/>
        </a:p>
      </dgm:t>
    </dgm:pt>
    <dgm:pt modelId="{349BE762-F12B-491D-A31A-5BC8E77B63E3}" type="sibTrans" cxnId="{9D60C7D8-59BB-43D6-8497-40C2D03123C9}">
      <dgm:prSet/>
      <dgm:spPr/>
      <dgm:t>
        <a:bodyPr/>
        <a:lstStyle/>
        <a:p>
          <a:endParaRPr lang="ru-RU"/>
        </a:p>
      </dgm:t>
    </dgm:pt>
    <dgm:pt modelId="{AAC607CE-CB9F-4A76-94B5-46521AD3893A}" type="pres">
      <dgm:prSet presAssocID="{6F0273DF-C2F5-45F3-AE9D-6488B7514EA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1C66429-85D9-44A0-BCC7-0DF18A072D28}" type="pres">
      <dgm:prSet presAssocID="{BA899081-2498-44C4-8958-01BB89B3DAD4}" presName="parentText" presStyleLbl="node1" presStyleIdx="0" presStyleCnt="1" custLinFactY="-15113" custLinFactNeighborX="7341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60C7D8-59BB-43D6-8497-40C2D03123C9}" srcId="{6F0273DF-C2F5-45F3-AE9D-6488B7514EA2}" destId="{BA899081-2498-44C4-8958-01BB89B3DAD4}" srcOrd="0" destOrd="0" parTransId="{B8758D32-B8E0-4AFE-BFB9-19F770DEAC47}" sibTransId="{349BE762-F12B-491D-A31A-5BC8E77B63E3}"/>
    <dgm:cxn modelId="{9DAFD166-87A5-4CF9-8629-3AA3E0ADD8E4}" type="presOf" srcId="{BA899081-2498-44C4-8958-01BB89B3DAD4}" destId="{81C66429-85D9-44A0-BCC7-0DF18A072D28}" srcOrd="0" destOrd="0" presId="urn:microsoft.com/office/officeart/2005/8/layout/vList2"/>
    <dgm:cxn modelId="{FA39D01C-A893-43D0-8867-55E60BD53079}" type="presOf" srcId="{6F0273DF-C2F5-45F3-AE9D-6488B7514EA2}" destId="{AAC607CE-CB9F-4A76-94B5-46521AD3893A}" srcOrd="0" destOrd="0" presId="urn:microsoft.com/office/officeart/2005/8/layout/vList2"/>
    <dgm:cxn modelId="{AAF4005B-0773-4338-AA4C-D97EC9B24CC2}" type="presParOf" srcId="{AAC607CE-CB9F-4A76-94B5-46521AD3893A}" destId="{81C66429-85D9-44A0-BCC7-0DF18A072D2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F0273DF-C2F5-45F3-AE9D-6488B7514EA2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899081-2498-44C4-8958-01BB89B3DAD4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pPr rtl="0"/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Художественно – эстетическое развитие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758D32-B8E0-4AFE-BFB9-19F770DEAC47}" type="parTrans" cxnId="{9D60C7D8-59BB-43D6-8497-40C2D03123C9}">
      <dgm:prSet/>
      <dgm:spPr/>
      <dgm:t>
        <a:bodyPr/>
        <a:lstStyle/>
        <a:p>
          <a:endParaRPr lang="ru-RU"/>
        </a:p>
      </dgm:t>
    </dgm:pt>
    <dgm:pt modelId="{349BE762-F12B-491D-A31A-5BC8E77B63E3}" type="sibTrans" cxnId="{9D60C7D8-59BB-43D6-8497-40C2D03123C9}">
      <dgm:prSet/>
      <dgm:spPr/>
      <dgm:t>
        <a:bodyPr/>
        <a:lstStyle/>
        <a:p>
          <a:endParaRPr lang="ru-RU"/>
        </a:p>
      </dgm:t>
    </dgm:pt>
    <dgm:pt modelId="{AAC607CE-CB9F-4A76-94B5-46521AD3893A}" type="pres">
      <dgm:prSet presAssocID="{6F0273DF-C2F5-45F3-AE9D-6488B7514EA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1C66429-85D9-44A0-BCC7-0DF18A072D28}" type="pres">
      <dgm:prSet presAssocID="{BA899081-2498-44C4-8958-01BB89B3DAD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60C7D8-59BB-43D6-8497-40C2D03123C9}" srcId="{6F0273DF-C2F5-45F3-AE9D-6488B7514EA2}" destId="{BA899081-2498-44C4-8958-01BB89B3DAD4}" srcOrd="0" destOrd="0" parTransId="{B8758D32-B8E0-4AFE-BFB9-19F770DEAC47}" sibTransId="{349BE762-F12B-491D-A31A-5BC8E77B63E3}"/>
    <dgm:cxn modelId="{9DAFD166-87A5-4CF9-8629-3AA3E0ADD8E4}" type="presOf" srcId="{BA899081-2498-44C4-8958-01BB89B3DAD4}" destId="{81C66429-85D9-44A0-BCC7-0DF18A072D28}" srcOrd="0" destOrd="0" presId="urn:microsoft.com/office/officeart/2005/8/layout/vList2"/>
    <dgm:cxn modelId="{FA39D01C-A893-43D0-8867-55E60BD53079}" type="presOf" srcId="{6F0273DF-C2F5-45F3-AE9D-6488B7514EA2}" destId="{AAC607CE-CB9F-4A76-94B5-46521AD3893A}" srcOrd="0" destOrd="0" presId="urn:microsoft.com/office/officeart/2005/8/layout/vList2"/>
    <dgm:cxn modelId="{AAF4005B-0773-4338-AA4C-D97EC9B24CC2}" type="presParOf" srcId="{AAC607CE-CB9F-4A76-94B5-46521AD3893A}" destId="{81C66429-85D9-44A0-BCC7-0DF18A072D2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B2E1006-DA30-489A-B2D4-EF9F4E11787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7FD0F35-905A-4D29-9F02-21E87DB9F294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pPr rtl="0"/>
          <a:r>
            <a:rPr lang="ru-RU" dirty="0" smtClean="0"/>
            <a:t>Выставка рисунков «Военная техника»</a:t>
          </a:r>
          <a:endParaRPr lang="ru-RU" dirty="0"/>
        </a:p>
      </dgm:t>
    </dgm:pt>
    <dgm:pt modelId="{08471E0B-5F82-41A0-AFFF-FC2A44CC86D0}" type="parTrans" cxnId="{154ADB15-BDE0-4F9A-838F-51D60B67A466}">
      <dgm:prSet/>
      <dgm:spPr/>
      <dgm:t>
        <a:bodyPr/>
        <a:lstStyle/>
        <a:p>
          <a:endParaRPr lang="ru-RU"/>
        </a:p>
      </dgm:t>
    </dgm:pt>
    <dgm:pt modelId="{4601FD21-C1ED-49D5-91AC-8587E6F4989C}" type="sibTrans" cxnId="{154ADB15-BDE0-4F9A-838F-51D60B67A466}">
      <dgm:prSet/>
      <dgm:spPr/>
      <dgm:t>
        <a:bodyPr/>
        <a:lstStyle/>
        <a:p>
          <a:endParaRPr lang="ru-RU"/>
        </a:p>
      </dgm:t>
    </dgm:pt>
    <dgm:pt modelId="{8886CBA2-D6B8-4CA0-B09C-CF0289865E6D}" type="pres">
      <dgm:prSet presAssocID="{6B2E1006-DA30-489A-B2D4-EF9F4E11787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1047550-4056-4DF9-9847-0909EB56A58F}" type="pres">
      <dgm:prSet presAssocID="{F7FD0F35-905A-4D29-9F02-21E87DB9F29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320A2AF-91C4-4713-9B85-E0E41D98D41D}" type="presOf" srcId="{6B2E1006-DA30-489A-B2D4-EF9F4E11787E}" destId="{8886CBA2-D6B8-4CA0-B09C-CF0289865E6D}" srcOrd="0" destOrd="0" presId="urn:microsoft.com/office/officeart/2005/8/layout/vList2"/>
    <dgm:cxn modelId="{154ADB15-BDE0-4F9A-838F-51D60B67A466}" srcId="{6B2E1006-DA30-489A-B2D4-EF9F4E11787E}" destId="{F7FD0F35-905A-4D29-9F02-21E87DB9F294}" srcOrd="0" destOrd="0" parTransId="{08471E0B-5F82-41A0-AFFF-FC2A44CC86D0}" sibTransId="{4601FD21-C1ED-49D5-91AC-8587E6F4989C}"/>
    <dgm:cxn modelId="{F95C26D0-AE17-48FF-89EB-E51B8CB3666D}" type="presOf" srcId="{F7FD0F35-905A-4D29-9F02-21E87DB9F294}" destId="{51047550-4056-4DF9-9847-0909EB56A58F}" srcOrd="0" destOrd="0" presId="urn:microsoft.com/office/officeart/2005/8/layout/vList2"/>
    <dgm:cxn modelId="{A8639E3C-5AFD-4D4A-9B52-DD9AA2734828}" type="presParOf" srcId="{8886CBA2-D6B8-4CA0-B09C-CF0289865E6D}" destId="{51047550-4056-4DF9-9847-0909EB56A58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9D2519A-7649-4205-8B8A-0CD98957CE2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E51E209-75FC-4F3D-986A-6EAA368F2A87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pPr rtl="0"/>
          <a:r>
            <a:rPr lang="ru-RU" dirty="0" smtClean="0"/>
            <a:t>Рисование «Салют Победы»</a:t>
          </a:r>
          <a:endParaRPr lang="ru-RU" dirty="0"/>
        </a:p>
      </dgm:t>
    </dgm:pt>
    <dgm:pt modelId="{5499C597-358B-4C2A-B1FD-00BA5BB2113A}" type="parTrans" cxnId="{98FEABB8-6562-422F-A304-6133D66D4D10}">
      <dgm:prSet/>
      <dgm:spPr/>
      <dgm:t>
        <a:bodyPr/>
        <a:lstStyle/>
        <a:p>
          <a:endParaRPr lang="ru-RU"/>
        </a:p>
      </dgm:t>
    </dgm:pt>
    <dgm:pt modelId="{F18B7C04-0B61-43AB-AE6E-CBE515CEC596}" type="sibTrans" cxnId="{98FEABB8-6562-422F-A304-6133D66D4D10}">
      <dgm:prSet/>
      <dgm:spPr/>
      <dgm:t>
        <a:bodyPr/>
        <a:lstStyle/>
        <a:p>
          <a:endParaRPr lang="ru-RU"/>
        </a:p>
      </dgm:t>
    </dgm:pt>
    <dgm:pt modelId="{0FE711D9-E99A-4C92-A262-013178424720}" type="pres">
      <dgm:prSet presAssocID="{79D2519A-7649-4205-8B8A-0CD98957CE2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24A3777-369D-4107-95C2-ABFA840C4E0D}" type="pres">
      <dgm:prSet presAssocID="{0E51E209-75FC-4F3D-986A-6EAA368F2A8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FEABB8-6562-422F-A304-6133D66D4D10}" srcId="{79D2519A-7649-4205-8B8A-0CD98957CE25}" destId="{0E51E209-75FC-4F3D-986A-6EAA368F2A87}" srcOrd="0" destOrd="0" parTransId="{5499C597-358B-4C2A-B1FD-00BA5BB2113A}" sibTransId="{F18B7C04-0B61-43AB-AE6E-CBE515CEC596}"/>
    <dgm:cxn modelId="{A84E2AE9-D2A5-4BDC-A23B-EA1F470DAF1F}" type="presOf" srcId="{79D2519A-7649-4205-8B8A-0CD98957CE25}" destId="{0FE711D9-E99A-4C92-A262-013178424720}" srcOrd="0" destOrd="0" presId="urn:microsoft.com/office/officeart/2005/8/layout/vList2"/>
    <dgm:cxn modelId="{643937B4-4C09-4702-961C-28CEBF353BE4}" type="presOf" srcId="{0E51E209-75FC-4F3D-986A-6EAA368F2A87}" destId="{224A3777-369D-4107-95C2-ABFA840C4E0D}" srcOrd="0" destOrd="0" presId="urn:microsoft.com/office/officeart/2005/8/layout/vList2"/>
    <dgm:cxn modelId="{8D466CBF-F529-42C1-A305-9CD0EB08C4FA}" type="presParOf" srcId="{0FE711D9-E99A-4C92-A262-013178424720}" destId="{224A3777-369D-4107-95C2-ABFA840C4E0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3DDD06C-485E-4ACA-A4A0-2F633293A4A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0366877-EE2B-4E9A-9796-19BB313FAD4F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pPr rtl="0"/>
          <a:r>
            <a:rPr lang="ru-RU" dirty="0" smtClean="0"/>
            <a:t>Изготовление открытки ветеранам</a:t>
          </a:r>
          <a:endParaRPr lang="ru-RU" dirty="0"/>
        </a:p>
      </dgm:t>
    </dgm:pt>
    <dgm:pt modelId="{60A3252A-256F-4063-B3CA-6124A28D3830}" type="parTrans" cxnId="{032DC14E-95F8-4300-B3C3-6AC24B7667C3}">
      <dgm:prSet/>
      <dgm:spPr/>
      <dgm:t>
        <a:bodyPr/>
        <a:lstStyle/>
        <a:p>
          <a:endParaRPr lang="ru-RU"/>
        </a:p>
      </dgm:t>
    </dgm:pt>
    <dgm:pt modelId="{D8C1AFCE-75C4-4ECD-9D25-1932ED4840D2}" type="sibTrans" cxnId="{032DC14E-95F8-4300-B3C3-6AC24B7667C3}">
      <dgm:prSet/>
      <dgm:spPr/>
      <dgm:t>
        <a:bodyPr/>
        <a:lstStyle/>
        <a:p>
          <a:endParaRPr lang="ru-RU"/>
        </a:p>
      </dgm:t>
    </dgm:pt>
    <dgm:pt modelId="{DCDA6D2E-5DFE-40F4-8B96-E9F7C2310CC2}" type="pres">
      <dgm:prSet presAssocID="{53DDD06C-485E-4ACA-A4A0-2F633293A4A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702FAC8-2607-4F46-8512-7770B818505B}" type="pres">
      <dgm:prSet presAssocID="{40366877-EE2B-4E9A-9796-19BB313FAD4F}" presName="parentText" presStyleLbl="node1" presStyleIdx="0" presStyleCnt="1" custLinFactNeighborX="7902" custLinFactNeighborY="451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6BC3C5-1D10-419D-94E3-8CBBD2499AF1}" type="presOf" srcId="{53DDD06C-485E-4ACA-A4A0-2F633293A4A0}" destId="{DCDA6D2E-5DFE-40F4-8B96-E9F7C2310CC2}" srcOrd="0" destOrd="0" presId="urn:microsoft.com/office/officeart/2005/8/layout/vList2"/>
    <dgm:cxn modelId="{AB675B66-A10A-471A-806B-357692E3CC23}" type="presOf" srcId="{40366877-EE2B-4E9A-9796-19BB313FAD4F}" destId="{1702FAC8-2607-4F46-8512-7770B818505B}" srcOrd="0" destOrd="0" presId="urn:microsoft.com/office/officeart/2005/8/layout/vList2"/>
    <dgm:cxn modelId="{032DC14E-95F8-4300-B3C3-6AC24B7667C3}" srcId="{53DDD06C-485E-4ACA-A4A0-2F633293A4A0}" destId="{40366877-EE2B-4E9A-9796-19BB313FAD4F}" srcOrd="0" destOrd="0" parTransId="{60A3252A-256F-4063-B3CA-6124A28D3830}" sibTransId="{D8C1AFCE-75C4-4ECD-9D25-1932ED4840D2}"/>
    <dgm:cxn modelId="{502E62F7-02F2-47F4-BF00-9C8E343EE7F4}" type="presParOf" srcId="{DCDA6D2E-5DFE-40F4-8B96-E9F7C2310CC2}" destId="{1702FAC8-2607-4F46-8512-7770B818505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077535-0ED3-4D0D-B365-AB10F1D8B5AE}">
      <dsp:nvSpPr>
        <dsp:cNvPr id="0" name=""/>
        <dsp:cNvSpPr/>
      </dsp:nvSpPr>
      <dsp:spPr>
        <a:xfrm>
          <a:off x="0" y="5"/>
          <a:ext cx="3430229" cy="523209"/>
        </a:xfrm>
        <a:prstGeom prst="roundRect">
          <a:avLst/>
        </a:prstGeom>
        <a:solidFill>
          <a:schemeClr val="accent6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Физическое развитие</a:t>
          </a:r>
          <a:endParaRPr lang="ru-RU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541" y="25546"/>
        <a:ext cx="3379147" cy="47212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0E8153-B0CD-45A8-AB94-21F5B95AF93C}">
      <dsp:nvSpPr>
        <dsp:cNvPr id="0" name=""/>
        <dsp:cNvSpPr/>
      </dsp:nvSpPr>
      <dsp:spPr>
        <a:xfrm>
          <a:off x="0" y="6192"/>
          <a:ext cx="3672986" cy="449280"/>
        </a:xfrm>
        <a:prstGeom prst="round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Посещение виртуальных музеев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932" y="28124"/>
        <a:ext cx="3629122" cy="40541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9CA49C-99D9-4647-944F-CEDF1B8F144A}">
      <dsp:nvSpPr>
        <dsp:cNvPr id="0" name=""/>
        <dsp:cNvSpPr/>
      </dsp:nvSpPr>
      <dsp:spPr>
        <a:xfrm>
          <a:off x="0" y="0"/>
          <a:ext cx="3408944" cy="399810"/>
        </a:xfrm>
        <a:prstGeom prst="round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Знакомство</a:t>
          </a:r>
          <a:r>
            <a:rPr lang="ru-RU" sz="1600" kern="1200" dirty="0" smtClean="0"/>
            <a:t> с родами войск России</a:t>
          </a:r>
          <a:endParaRPr lang="ru-RU" sz="1600" kern="1200" dirty="0"/>
        </a:p>
      </dsp:txBody>
      <dsp:txXfrm>
        <a:off x="19517" y="19517"/>
        <a:ext cx="3369910" cy="36077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8F0E58-53FE-481A-A2F5-13A468A39C09}">
      <dsp:nvSpPr>
        <dsp:cNvPr id="0" name=""/>
        <dsp:cNvSpPr/>
      </dsp:nvSpPr>
      <dsp:spPr>
        <a:xfrm>
          <a:off x="0" y="50"/>
          <a:ext cx="3544034" cy="369281"/>
        </a:xfrm>
        <a:prstGeom prst="round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Ордена и медали участника ВОВ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027" y="18077"/>
        <a:ext cx="3507980" cy="33322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030404-CF18-4134-87C0-495891877120}">
      <dsp:nvSpPr>
        <dsp:cNvPr id="0" name=""/>
        <dsp:cNvSpPr/>
      </dsp:nvSpPr>
      <dsp:spPr>
        <a:xfrm>
          <a:off x="0" y="8174"/>
          <a:ext cx="3690257" cy="383760"/>
        </a:xfrm>
        <a:prstGeom prst="round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Просмотр презентации «Дети и война»</a:t>
          </a:r>
          <a:endParaRPr lang="ru-RU" sz="1600" kern="1200" dirty="0"/>
        </a:p>
      </dsp:txBody>
      <dsp:txXfrm>
        <a:off x="18734" y="26908"/>
        <a:ext cx="3652789" cy="34629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314DDF-8488-4C6F-9EF3-64AF3F9250DD}">
      <dsp:nvSpPr>
        <dsp:cNvPr id="0" name=""/>
        <dsp:cNvSpPr/>
      </dsp:nvSpPr>
      <dsp:spPr>
        <a:xfrm>
          <a:off x="0" y="31"/>
          <a:ext cx="4469775" cy="461601"/>
        </a:xfrm>
        <a:prstGeom prst="roundRect">
          <a:avLst/>
        </a:prstGeom>
        <a:solidFill>
          <a:schemeClr val="accent6">
            <a:lumMod val="5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Познавательное развитие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534" y="22565"/>
        <a:ext cx="4424707" cy="41653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49ADD7-001D-476E-BB7F-F891F3BDF6DA}">
      <dsp:nvSpPr>
        <dsp:cNvPr id="0" name=""/>
        <dsp:cNvSpPr/>
      </dsp:nvSpPr>
      <dsp:spPr>
        <a:xfrm>
          <a:off x="688247" y="34272"/>
          <a:ext cx="3388111" cy="393120"/>
        </a:xfrm>
        <a:prstGeom prst="roundRect">
          <a:avLst/>
        </a:prstGeom>
        <a:solidFill>
          <a:schemeClr val="accent6">
            <a:lumMod val="5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мини - музея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7438" y="53463"/>
        <a:ext cx="3349729" cy="35473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314DDF-8488-4C6F-9EF3-64AF3F9250DD}">
      <dsp:nvSpPr>
        <dsp:cNvPr id="0" name=""/>
        <dsp:cNvSpPr/>
      </dsp:nvSpPr>
      <dsp:spPr>
        <a:xfrm>
          <a:off x="0" y="168"/>
          <a:ext cx="3237216" cy="461327"/>
        </a:xfrm>
        <a:prstGeom prst="roundRect">
          <a:avLst/>
        </a:prstGeom>
        <a:solidFill>
          <a:schemeClr val="accent6">
            <a:lumMod val="5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Речевое развитие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520" y="22688"/>
        <a:ext cx="3192176" cy="41628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030404-CF18-4134-87C0-495891877120}">
      <dsp:nvSpPr>
        <dsp:cNvPr id="0" name=""/>
        <dsp:cNvSpPr/>
      </dsp:nvSpPr>
      <dsp:spPr>
        <a:xfrm>
          <a:off x="0" y="0"/>
          <a:ext cx="5504078" cy="1067040"/>
        </a:xfrm>
        <a:prstGeom prst="round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индивидуальных рассказов детей совместно с родителями об истории своей семьи в годы ВОВ.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089" y="52089"/>
        <a:ext cx="5399900" cy="96286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31BFB-BA8F-4D23-B09A-CAD7F7035C31}">
      <dsp:nvSpPr>
        <dsp:cNvPr id="0" name=""/>
        <dsp:cNvSpPr/>
      </dsp:nvSpPr>
      <dsp:spPr>
        <a:xfrm>
          <a:off x="0" y="31"/>
          <a:ext cx="4701563" cy="461601"/>
        </a:xfrm>
        <a:prstGeom prst="roundRect">
          <a:avLst/>
        </a:prstGeom>
        <a:solidFill>
          <a:schemeClr val="accent6">
            <a:lumMod val="5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Участие в акции «Бессмертный полк»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534" y="22565"/>
        <a:ext cx="4656495" cy="41653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C66429-85D9-44A0-BCC7-0DF18A072D28}">
      <dsp:nvSpPr>
        <dsp:cNvPr id="0" name=""/>
        <dsp:cNvSpPr/>
      </dsp:nvSpPr>
      <dsp:spPr>
        <a:xfrm>
          <a:off x="0" y="214"/>
          <a:ext cx="5926001" cy="461235"/>
        </a:xfrm>
        <a:prstGeom prst="roundRect">
          <a:avLst/>
        </a:prstGeom>
        <a:solidFill>
          <a:schemeClr val="accent6">
            <a:lumMod val="5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Социально - коммуникативное развитие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516" y="22730"/>
        <a:ext cx="5880969" cy="4162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1D580E-DC8B-4CDC-A489-071B1D87B2DD}">
      <dsp:nvSpPr>
        <dsp:cNvPr id="0" name=""/>
        <dsp:cNvSpPr/>
      </dsp:nvSpPr>
      <dsp:spPr>
        <a:xfrm>
          <a:off x="0" y="0"/>
          <a:ext cx="4399413" cy="461601"/>
        </a:xfrm>
        <a:prstGeom prst="round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Участие в эстафете «Факел Победы»</a:t>
          </a:r>
          <a:endParaRPr lang="ru-RU" sz="2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534" y="22534"/>
        <a:ext cx="4354345" cy="416533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4190DB-C8EA-4EFF-AD62-EA31F41C2B1A}">
      <dsp:nvSpPr>
        <dsp:cNvPr id="0" name=""/>
        <dsp:cNvSpPr/>
      </dsp:nvSpPr>
      <dsp:spPr>
        <a:xfrm>
          <a:off x="0" y="5"/>
          <a:ext cx="6258738" cy="523209"/>
        </a:xfrm>
        <a:prstGeom prst="roundRect">
          <a:avLst/>
        </a:prstGeom>
        <a:solidFill>
          <a:schemeClr val="accent6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Взаимодействие с семьями воспитанников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541" y="25546"/>
        <a:ext cx="6207656" cy="472127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31BFB-BA8F-4D23-B09A-CAD7F7035C31}">
      <dsp:nvSpPr>
        <dsp:cNvPr id="0" name=""/>
        <dsp:cNvSpPr/>
      </dsp:nvSpPr>
      <dsp:spPr>
        <a:xfrm>
          <a:off x="0" y="31"/>
          <a:ext cx="4701563" cy="461601"/>
        </a:xfrm>
        <a:prstGeom prst="roundRect">
          <a:avLst/>
        </a:prstGeom>
        <a:solidFill>
          <a:schemeClr val="accent6">
            <a:lumMod val="5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Посещение музеев военной техники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534" y="22565"/>
        <a:ext cx="4656495" cy="4165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5A06EC-82BD-4004-97AD-F25E2A3ADDB6}">
      <dsp:nvSpPr>
        <dsp:cNvPr id="0" name=""/>
        <dsp:cNvSpPr/>
      </dsp:nvSpPr>
      <dsp:spPr>
        <a:xfrm>
          <a:off x="0" y="0"/>
          <a:ext cx="4351566" cy="369281"/>
        </a:xfrm>
        <a:prstGeom prst="round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Участие в спортивных соревнованиях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027" y="18027"/>
        <a:ext cx="4315512" cy="3332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C97B67-12F9-4676-B98F-663AE9A8796B}">
      <dsp:nvSpPr>
        <dsp:cNvPr id="0" name=""/>
        <dsp:cNvSpPr/>
      </dsp:nvSpPr>
      <dsp:spPr>
        <a:xfrm>
          <a:off x="0" y="63"/>
          <a:ext cx="3202179" cy="461601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Музыкальная деятельность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534" y="22597"/>
        <a:ext cx="3157111" cy="41653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C66429-85D9-44A0-BCC7-0DF18A072D28}">
      <dsp:nvSpPr>
        <dsp:cNvPr id="0" name=""/>
        <dsp:cNvSpPr/>
      </dsp:nvSpPr>
      <dsp:spPr>
        <a:xfrm>
          <a:off x="0" y="0"/>
          <a:ext cx="5050930" cy="1010880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Художественно – эстетическое развитие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347" y="49347"/>
        <a:ext cx="4952236" cy="91218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C66429-85D9-44A0-BCC7-0DF18A072D28}">
      <dsp:nvSpPr>
        <dsp:cNvPr id="0" name=""/>
        <dsp:cNvSpPr/>
      </dsp:nvSpPr>
      <dsp:spPr>
        <a:xfrm>
          <a:off x="0" y="214"/>
          <a:ext cx="5788179" cy="461235"/>
        </a:xfrm>
        <a:prstGeom prst="roundRect">
          <a:avLst/>
        </a:prstGeom>
        <a:solidFill>
          <a:schemeClr val="accent6">
            <a:lumMod val="5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Художественно – эстетическое развитие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516" y="22730"/>
        <a:ext cx="5743147" cy="41620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047550-4056-4DF9-9847-0909EB56A58F}">
      <dsp:nvSpPr>
        <dsp:cNvPr id="0" name=""/>
        <dsp:cNvSpPr/>
      </dsp:nvSpPr>
      <dsp:spPr>
        <a:xfrm>
          <a:off x="0" y="4778"/>
          <a:ext cx="3439670" cy="359774"/>
        </a:xfrm>
        <a:prstGeom prst="round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Выставка рисунков «Военная техника»</a:t>
          </a:r>
          <a:endParaRPr lang="ru-RU" sz="1500" kern="1200" dirty="0"/>
        </a:p>
      </dsp:txBody>
      <dsp:txXfrm>
        <a:off x="17563" y="22341"/>
        <a:ext cx="3404544" cy="32464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A3777-369D-4107-95C2-ABFA840C4E0D}">
      <dsp:nvSpPr>
        <dsp:cNvPr id="0" name=""/>
        <dsp:cNvSpPr/>
      </dsp:nvSpPr>
      <dsp:spPr>
        <a:xfrm>
          <a:off x="0" y="4778"/>
          <a:ext cx="2563585" cy="359774"/>
        </a:xfrm>
        <a:prstGeom prst="round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Рисование «Салют Победы»</a:t>
          </a:r>
          <a:endParaRPr lang="ru-RU" sz="1500" kern="1200" dirty="0"/>
        </a:p>
      </dsp:txBody>
      <dsp:txXfrm>
        <a:off x="17563" y="22341"/>
        <a:ext cx="2528459" cy="32464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02FAC8-2607-4F46-8512-7770B818505B}">
      <dsp:nvSpPr>
        <dsp:cNvPr id="0" name=""/>
        <dsp:cNvSpPr/>
      </dsp:nvSpPr>
      <dsp:spPr>
        <a:xfrm>
          <a:off x="0" y="9557"/>
          <a:ext cx="3065494" cy="359774"/>
        </a:xfrm>
        <a:prstGeom prst="round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Изготовление открытки ветеранам</a:t>
          </a:r>
          <a:endParaRPr lang="ru-RU" sz="1500" kern="1200" dirty="0"/>
        </a:p>
      </dsp:txBody>
      <dsp:txXfrm>
        <a:off x="17563" y="27120"/>
        <a:ext cx="3030368" cy="3246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31308-9604-9347-FC0D-58197BAEBD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FBE9D45-0EC5-3D54-A26A-A6C1BE0AF1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E6806B-D6F5-FFAD-6A19-32A7E1822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F1D2-2C4D-4F0F-995E-5E7BDA27E0CE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90BC1E-0903-4F38-7E5D-9C5C3FDF1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0E0FA6-943E-EC44-BE1F-E5C8D91D9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F4D22-3AB6-4718-B858-18A18903D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66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AD1528-D6C6-2C9E-E205-4152B097D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0D6922-8583-323F-1B59-C1ABCCC27D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087B67-E622-A2EC-0E76-27A5473B7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F1D2-2C4D-4F0F-995E-5E7BDA27E0CE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F26E08-8D8B-9C16-B8A6-FA2419D59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A89BA1-E694-8D6F-FE53-5183EBB66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F4D22-3AB6-4718-B858-18A18903D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543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1898E01-B41C-71CA-303C-224D1C333C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773A136-3356-1CE7-9BB7-FA9FA427C1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29E38B-A0DB-4819-BDB8-EE2F245FE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F1D2-2C4D-4F0F-995E-5E7BDA27E0CE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F9A33B-D30B-66C1-2067-426759B20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9E00D6-60B8-2512-AC6C-4D1A1A805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F4D22-3AB6-4718-B858-18A18903D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561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954712-880D-D7FC-87BD-BF7F644A7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4487C5-F3AA-77BE-93BD-140FDA94E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A20B9F-A0FE-BD2C-2AF7-F41235147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F1D2-2C4D-4F0F-995E-5E7BDA27E0CE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AEEC8B-954D-1C8E-8539-7CE7AA0E5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0C562-10F3-33EE-6094-F31AE0B0F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F4D22-3AB6-4718-B858-18A18903D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733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09CA7-26AF-4A36-AB40-A23E1F9C1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35E3BE-79E0-D1B0-1E5B-FFF662E8B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D6DE72-43B0-2A76-1C35-C0409B7A0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F1D2-2C4D-4F0F-995E-5E7BDA27E0CE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345AFD-B5BE-D328-4702-6F2AA8700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521F13-9056-2268-0E14-4E7FBBE5E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F4D22-3AB6-4718-B858-18A18903D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867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7354E-7F91-2E9C-CB60-A3BB88835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3C3202-DD38-58F5-F1E3-CCE5F9C499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F999A4-DC31-AD91-4F3B-C06EA55EA6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70EFB8-0750-17C9-7C2D-0D7B444E6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F1D2-2C4D-4F0F-995E-5E7BDA27E0CE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2143FF-008E-E659-D090-0A4B16868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435B87-5356-3803-17A1-E3BDACA63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F4D22-3AB6-4718-B858-18A18903D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220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59AE2B-1B4F-03AE-8C68-2B92143C1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0D7F4A-F88A-E446-62DB-578EAE45FF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5BEC985-2102-52D4-EB77-048CE95B7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518CBFF-AD2E-8DCA-7F04-271CC8D559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11E78F4-825C-D612-3CAB-A71E849387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8C33963-39F4-3FCE-19DE-42DC093A4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F1D2-2C4D-4F0F-995E-5E7BDA27E0CE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CB8FCD6-D389-7907-5FE6-8D2ADE8D1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A25D99E-F5C3-49D2-3C85-E2BA2CA1D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F4D22-3AB6-4718-B858-18A18903D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389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D0C700-0AE6-207E-78C3-497CE456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61267E-DE26-3D96-9BB8-72FF65AD4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F1D2-2C4D-4F0F-995E-5E7BDA27E0CE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E04B69D-E71C-8BD3-411D-0AFCFF3A5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7C81F31-7B79-6727-C1A0-0D5D01C81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F4D22-3AB6-4718-B858-18A18903D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175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384C8C4-2BC8-C6AF-4986-9E768EBFE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F1D2-2C4D-4F0F-995E-5E7BDA27E0CE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8BAB92A-6B74-F3EC-2D33-E7C2A007E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B0464AD-392F-35E1-27B0-B2CBC2DDF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F4D22-3AB6-4718-B858-18A18903D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246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1C603A-C75E-5AEF-F5F9-44F87BDBD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E30980-B928-A61A-F5F5-19305445B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6BECE9-11E5-1EFE-68F7-FAE3D923CF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F2AE82-27ED-27E9-DB25-4A97588D3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F1D2-2C4D-4F0F-995E-5E7BDA27E0CE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1972BB-D933-6722-955A-2CC8C1866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041746-E1C8-08C2-516F-6F209AECC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F4D22-3AB6-4718-B858-18A18903D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218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B90B58-7C23-B310-6E50-DFF623D35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28DC259-A773-1825-B315-5F94DBB664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27EDF9-AA56-84F6-84E5-A6EC1C48B0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FE7C815-6437-BEA7-43D1-802C2A365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F1D2-2C4D-4F0F-995E-5E7BDA27E0CE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39EF6-179A-E40C-5BAD-B5945EF55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F2FE2F-B4A5-4B48-FB3F-5B603E8C5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F4D22-3AB6-4718-B858-18A18903D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769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D82050-9DBB-5826-A9F5-AE905D366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95F075-E14D-E87A-A119-1BF4C4D90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B0FE44-AB41-891A-FF19-6A198DA803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EF1D2-2C4D-4F0F-995E-5E7BDA27E0CE}" type="datetimeFigureOut">
              <a:rPr lang="ru-RU" smtClean="0"/>
              <a:t>07.04.2024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771C6B-FA03-93C7-86AC-F4F417F392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AEE481-142E-4653-F57C-9C09183F9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F4D22-3AB6-4718-B858-18A18903D9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676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_c151@mail.ru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hyperlink" Target="https://151.tvoysadik.ru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13" Type="http://schemas.openxmlformats.org/officeDocument/2006/relationships/diagramQuickStyle" Target="../diagrams/quickStyle7.xml"/><Relationship Id="rId18" Type="http://schemas.openxmlformats.org/officeDocument/2006/relationships/diagramQuickStyle" Target="../diagrams/quickStyle8.xml"/><Relationship Id="rId3" Type="http://schemas.openxmlformats.org/officeDocument/2006/relationships/image" Target="../media/image8.jpg"/><Relationship Id="rId21" Type="http://schemas.openxmlformats.org/officeDocument/2006/relationships/diagramData" Target="../diagrams/data9.xml"/><Relationship Id="rId7" Type="http://schemas.openxmlformats.org/officeDocument/2006/relationships/diagramLayout" Target="../diagrams/layout6.xml"/><Relationship Id="rId12" Type="http://schemas.openxmlformats.org/officeDocument/2006/relationships/diagramLayout" Target="../diagrams/layout7.xml"/><Relationship Id="rId17" Type="http://schemas.openxmlformats.org/officeDocument/2006/relationships/diagramLayout" Target="../diagrams/layout8.xml"/><Relationship Id="rId25" Type="http://schemas.microsoft.com/office/2007/relationships/diagramDrawing" Target="../diagrams/drawing9.xml"/><Relationship Id="rId2" Type="http://schemas.openxmlformats.org/officeDocument/2006/relationships/image" Target="../media/image1.jpg"/><Relationship Id="rId16" Type="http://schemas.openxmlformats.org/officeDocument/2006/relationships/diagramData" Target="../diagrams/data8.xml"/><Relationship Id="rId20" Type="http://schemas.microsoft.com/office/2007/relationships/diagramDrawing" Target="../diagrams/drawing8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6.xml"/><Relationship Id="rId11" Type="http://schemas.openxmlformats.org/officeDocument/2006/relationships/diagramData" Target="../diagrams/data7.xml"/><Relationship Id="rId24" Type="http://schemas.openxmlformats.org/officeDocument/2006/relationships/diagramColors" Target="../diagrams/colors9.xml"/><Relationship Id="rId5" Type="http://schemas.openxmlformats.org/officeDocument/2006/relationships/image" Target="../media/image10.jpeg"/><Relationship Id="rId15" Type="http://schemas.microsoft.com/office/2007/relationships/diagramDrawing" Target="../diagrams/drawing7.xml"/><Relationship Id="rId23" Type="http://schemas.openxmlformats.org/officeDocument/2006/relationships/diagramQuickStyle" Target="../diagrams/quickStyle9.xml"/><Relationship Id="rId10" Type="http://schemas.microsoft.com/office/2007/relationships/diagramDrawing" Target="../diagrams/drawing6.xml"/><Relationship Id="rId19" Type="http://schemas.openxmlformats.org/officeDocument/2006/relationships/diagramColors" Target="../diagrams/colors8.xml"/><Relationship Id="rId4" Type="http://schemas.openxmlformats.org/officeDocument/2006/relationships/image" Target="../media/image9.jpeg"/><Relationship Id="rId9" Type="http://schemas.openxmlformats.org/officeDocument/2006/relationships/diagramColors" Target="../diagrams/colors6.xml"/><Relationship Id="rId14" Type="http://schemas.openxmlformats.org/officeDocument/2006/relationships/diagramColors" Target="../diagrams/colors7.xml"/><Relationship Id="rId22" Type="http://schemas.openxmlformats.org/officeDocument/2006/relationships/diagramLayout" Target="../diagrams/layout9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13" Type="http://schemas.openxmlformats.org/officeDocument/2006/relationships/diagramQuickStyle" Target="../diagrams/quickStyle11.xml"/><Relationship Id="rId18" Type="http://schemas.openxmlformats.org/officeDocument/2006/relationships/diagramQuickStyle" Target="../diagrams/quickStyle12.xml"/><Relationship Id="rId26" Type="http://schemas.microsoft.com/office/2007/relationships/diagramDrawing" Target="../diagrams/drawing13.xml"/><Relationship Id="rId3" Type="http://schemas.openxmlformats.org/officeDocument/2006/relationships/image" Target="../media/image11.jpeg"/><Relationship Id="rId21" Type="http://schemas.openxmlformats.org/officeDocument/2006/relationships/image" Target="../media/image14.jpeg"/><Relationship Id="rId7" Type="http://schemas.openxmlformats.org/officeDocument/2006/relationships/diagramColors" Target="../diagrams/colors10.xml"/><Relationship Id="rId12" Type="http://schemas.openxmlformats.org/officeDocument/2006/relationships/diagramLayout" Target="../diagrams/layout11.xml"/><Relationship Id="rId17" Type="http://schemas.openxmlformats.org/officeDocument/2006/relationships/diagramLayout" Target="../diagrams/layout12.xml"/><Relationship Id="rId25" Type="http://schemas.openxmlformats.org/officeDocument/2006/relationships/diagramColors" Target="../diagrams/colors13.xml"/><Relationship Id="rId2" Type="http://schemas.openxmlformats.org/officeDocument/2006/relationships/image" Target="../media/image1.jpg"/><Relationship Id="rId16" Type="http://schemas.openxmlformats.org/officeDocument/2006/relationships/diagramData" Target="../diagrams/data12.xml"/><Relationship Id="rId20" Type="http://schemas.microsoft.com/office/2007/relationships/diagramDrawing" Target="../diagrams/drawing12.xml"/><Relationship Id="rId29" Type="http://schemas.openxmlformats.org/officeDocument/2006/relationships/diagramQuickStyle" Target="../diagrams/quickStyle14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0.xml"/><Relationship Id="rId11" Type="http://schemas.openxmlformats.org/officeDocument/2006/relationships/diagramData" Target="../diagrams/data11.xml"/><Relationship Id="rId24" Type="http://schemas.openxmlformats.org/officeDocument/2006/relationships/diagramQuickStyle" Target="../diagrams/quickStyle13.xml"/><Relationship Id="rId5" Type="http://schemas.openxmlformats.org/officeDocument/2006/relationships/diagramLayout" Target="../diagrams/layout10.xml"/><Relationship Id="rId15" Type="http://schemas.microsoft.com/office/2007/relationships/diagramDrawing" Target="../diagrams/drawing11.xml"/><Relationship Id="rId23" Type="http://schemas.openxmlformats.org/officeDocument/2006/relationships/diagramLayout" Target="../diagrams/layout13.xml"/><Relationship Id="rId28" Type="http://schemas.openxmlformats.org/officeDocument/2006/relationships/diagramLayout" Target="../diagrams/layout14.xml"/><Relationship Id="rId10" Type="http://schemas.openxmlformats.org/officeDocument/2006/relationships/image" Target="../media/image13.png"/><Relationship Id="rId19" Type="http://schemas.openxmlformats.org/officeDocument/2006/relationships/diagramColors" Target="../diagrams/colors12.xml"/><Relationship Id="rId31" Type="http://schemas.microsoft.com/office/2007/relationships/diagramDrawing" Target="../diagrams/drawing14.xml"/><Relationship Id="rId4" Type="http://schemas.openxmlformats.org/officeDocument/2006/relationships/diagramData" Target="../diagrams/data10.xml"/><Relationship Id="rId9" Type="http://schemas.openxmlformats.org/officeDocument/2006/relationships/image" Target="../media/image12.png"/><Relationship Id="rId14" Type="http://schemas.openxmlformats.org/officeDocument/2006/relationships/diagramColors" Target="../diagrams/colors11.xml"/><Relationship Id="rId22" Type="http://schemas.openxmlformats.org/officeDocument/2006/relationships/diagramData" Target="../diagrams/data13.xml"/><Relationship Id="rId27" Type="http://schemas.openxmlformats.org/officeDocument/2006/relationships/diagramData" Target="../diagrams/data14.xml"/><Relationship Id="rId30" Type="http://schemas.openxmlformats.org/officeDocument/2006/relationships/diagramColors" Target="../diagrams/colors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5.xml"/><Relationship Id="rId3" Type="http://schemas.openxmlformats.org/officeDocument/2006/relationships/image" Target="../media/image15.jpg"/><Relationship Id="rId7" Type="http://schemas.openxmlformats.org/officeDocument/2006/relationships/diagramLayout" Target="../diagrams/layout15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15.xml"/><Relationship Id="rId5" Type="http://schemas.openxmlformats.org/officeDocument/2006/relationships/image" Target="../media/image17.jpeg"/><Relationship Id="rId10" Type="http://schemas.microsoft.com/office/2007/relationships/diagramDrawing" Target="../diagrams/drawing15.xml"/><Relationship Id="rId4" Type="http://schemas.openxmlformats.org/officeDocument/2006/relationships/image" Target="../media/image16.jpeg"/><Relationship Id="rId9" Type="http://schemas.openxmlformats.org/officeDocument/2006/relationships/diagramColors" Target="../diagrams/colors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6.xml"/><Relationship Id="rId13" Type="http://schemas.openxmlformats.org/officeDocument/2006/relationships/diagramColors" Target="../diagrams/colors17.xml"/><Relationship Id="rId3" Type="http://schemas.openxmlformats.org/officeDocument/2006/relationships/image" Target="../media/image18.png"/><Relationship Id="rId7" Type="http://schemas.openxmlformats.org/officeDocument/2006/relationships/diagramQuickStyle" Target="../diagrams/quickStyle16.xml"/><Relationship Id="rId12" Type="http://schemas.openxmlformats.org/officeDocument/2006/relationships/diagramQuickStyle" Target="../diagrams/quickStyle17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6.xml"/><Relationship Id="rId11" Type="http://schemas.openxmlformats.org/officeDocument/2006/relationships/diagramLayout" Target="../diagrams/layout17.xml"/><Relationship Id="rId5" Type="http://schemas.openxmlformats.org/officeDocument/2006/relationships/diagramData" Target="../diagrams/data16.xml"/><Relationship Id="rId10" Type="http://schemas.openxmlformats.org/officeDocument/2006/relationships/diagramData" Target="../diagrams/data17.xml"/><Relationship Id="rId4" Type="http://schemas.openxmlformats.org/officeDocument/2006/relationships/image" Target="../media/image19.png"/><Relationship Id="rId9" Type="http://schemas.microsoft.com/office/2007/relationships/diagramDrawing" Target="../diagrams/drawing16.xml"/><Relationship Id="rId14" Type="http://schemas.microsoft.com/office/2007/relationships/diagramDrawing" Target="../diagrams/drawing1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13" Type="http://schemas.microsoft.com/office/2007/relationships/diagramDrawing" Target="../diagrams/drawing19.xml"/><Relationship Id="rId3" Type="http://schemas.openxmlformats.org/officeDocument/2006/relationships/image" Target="../media/image20.jpeg"/><Relationship Id="rId7" Type="http://schemas.openxmlformats.org/officeDocument/2006/relationships/diagramColors" Target="../diagrams/colors18.xml"/><Relationship Id="rId12" Type="http://schemas.openxmlformats.org/officeDocument/2006/relationships/diagramColors" Target="../diagrams/colors19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8.xml"/><Relationship Id="rId11" Type="http://schemas.openxmlformats.org/officeDocument/2006/relationships/diagramQuickStyle" Target="../diagrams/quickStyle19.xml"/><Relationship Id="rId5" Type="http://schemas.openxmlformats.org/officeDocument/2006/relationships/diagramLayout" Target="../diagrams/layout18.xml"/><Relationship Id="rId10" Type="http://schemas.openxmlformats.org/officeDocument/2006/relationships/diagramLayout" Target="../diagrams/layout19.xml"/><Relationship Id="rId4" Type="http://schemas.openxmlformats.org/officeDocument/2006/relationships/diagramData" Target="../diagrams/data18.xml"/><Relationship Id="rId9" Type="http://schemas.openxmlformats.org/officeDocument/2006/relationships/diagramData" Target="../diagrams/data19.xml"/><Relationship Id="rId1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diagramLayout" Target="../diagrams/layout21.xml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12" Type="http://schemas.openxmlformats.org/officeDocument/2006/relationships/diagramData" Target="../diagrams/data21.xml"/><Relationship Id="rId2" Type="http://schemas.openxmlformats.org/officeDocument/2006/relationships/image" Target="../media/image1.jpg"/><Relationship Id="rId16" Type="http://schemas.microsoft.com/office/2007/relationships/diagramDrawing" Target="../diagrams/drawing2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0.xml"/><Relationship Id="rId11" Type="http://schemas.openxmlformats.org/officeDocument/2006/relationships/image" Target="../media/image25.jpeg"/><Relationship Id="rId5" Type="http://schemas.openxmlformats.org/officeDocument/2006/relationships/diagramQuickStyle" Target="../diagrams/quickStyle20.xml"/><Relationship Id="rId15" Type="http://schemas.openxmlformats.org/officeDocument/2006/relationships/diagramColors" Target="../diagrams/colors21.xml"/><Relationship Id="rId10" Type="http://schemas.openxmlformats.org/officeDocument/2006/relationships/image" Target="../media/image24.jpeg"/><Relationship Id="rId4" Type="http://schemas.openxmlformats.org/officeDocument/2006/relationships/diagramLayout" Target="../diagrams/layout20.xml"/><Relationship Id="rId9" Type="http://schemas.openxmlformats.org/officeDocument/2006/relationships/image" Target="../media/image23.jpeg"/><Relationship Id="rId14" Type="http://schemas.openxmlformats.org/officeDocument/2006/relationships/diagramQuickStyle" Target="../diagrams/quickStyle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diagramColors" Target="../diagrams/colors2.xml"/><Relationship Id="rId18" Type="http://schemas.openxmlformats.org/officeDocument/2006/relationships/diagramColors" Target="../diagrams/colors3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12" Type="http://schemas.openxmlformats.org/officeDocument/2006/relationships/diagramQuickStyle" Target="../diagrams/quickStyle2.xml"/><Relationship Id="rId17" Type="http://schemas.openxmlformats.org/officeDocument/2006/relationships/diagramQuickStyle" Target="../diagrams/quickStyle3.xml"/><Relationship Id="rId2" Type="http://schemas.openxmlformats.org/officeDocument/2006/relationships/image" Target="../media/image1.jpg"/><Relationship Id="rId16" Type="http://schemas.openxmlformats.org/officeDocument/2006/relationships/diagramLayout" Target="../diagrams/layout3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11" Type="http://schemas.openxmlformats.org/officeDocument/2006/relationships/diagramLayout" Target="../diagrams/layout2.xml"/><Relationship Id="rId5" Type="http://schemas.openxmlformats.org/officeDocument/2006/relationships/diagramLayout" Target="../diagrams/layout1.xml"/><Relationship Id="rId15" Type="http://schemas.openxmlformats.org/officeDocument/2006/relationships/diagramData" Target="../diagrams/data3.xml"/><Relationship Id="rId10" Type="http://schemas.openxmlformats.org/officeDocument/2006/relationships/diagramData" Target="../diagrams/data2.xml"/><Relationship Id="rId19" Type="http://schemas.microsoft.com/office/2007/relationships/diagramDrawing" Target="../diagrams/drawing3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Relationship Id="rId14" Type="http://schemas.microsoft.com/office/2007/relationships/diagramDrawing" Target="../diagrams/drawing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13" Type="http://schemas.openxmlformats.org/officeDocument/2006/relationships/diagramQuickStyle" Target="../diagrams/quickStyle5.xml"/><Relationship Id="rId3" Type="http://schemas.openxmlformats.org/officeDocument/2006/relationships/image" Target="../media/image5.jpeg"/><Relationship Id="rId7" Type="http://schemas.openxmlformats.org/officeDocument/2006/relationships/diagramLayout" Target="../diagrams/layout4.xml"/><Relationship Id="rId12" Type="http://schemas.openxmlformats.org/officeDocument/2006/relationships/diagramLayout" Target="../diagrams/layout5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4.xml"/><Relationship Id="rId11" Type="http://schemas.openxmlformats.org/officeDocument/2006/relationships/diagramData" Target="../diagrams/data5.xml"/><Relationship Id="rId5" Type="http://schemas.openxmlformats.org/officeDocument/2006/relationships/image" Target="../media/image7.jpeg"/><Relationship Id="rId15" Type="http://schemas.microsoft.com/office/2007/relationships/diagramDrawing" Target="../diagrams/drawing5.xml"/><Relationship Id="rId10" Type="http://schemas.microsoft.com/office/2007/relationships/diagramDrawing" Target="../diagrams/drawing4.xml"/><Relationship Id="rId4" Type="http://schemas.openxmlformats.org/officeDocument/2006/relationships/image" Target="../media/image6.jpeg"/><Relationship Id="rId9" Type="http://schemas.openxmlformats.org/officeDocument/2006/relationships/diagramColors" Target="../diagrams/colors4.xml"/><Relationship Id="rId14" Type="http://schemas.openxmlformats.org/officeDocument/2006/relationships/diagramColors" Target="../diagrams/colors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FB51B8-F568-8791-B6FA-D1D1975A9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– детский сад № 151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620036, Свердловская обл., г. Екатеринбург, ул. Тенистая, стр. 8, тел. 8(343)317-36-68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email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d</a:t>
            </a:r>
            <a:r>
              <a:rPr lang="ru-RU" sz="20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_</a:t>
            </a:r>
            <a:r>
              <a:rPr lang="en-US" sz="20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c</a:t>
            </a:r>
            <a:r>
              <a:rPr lang="ru-RU" sz="20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151@</a:t>
            </a:r>
            <a:r>
              <a:rPr lang="en-US" sz="20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mail</a:t>
            </a:r>
            <a:r>
              <a:rPr lang="ru-RU" sz="20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z="2000" u="sng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ru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сайт </a:t>
            </a:r>
            <a:r>
              <a:rPr lang="ru-RU" sz="20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МАДОУ - детский сад № 151 (tvoysadik.ru)</a:t>
            </a:r>
            <a:endParaRPr lang="ru-RU" sz="2000" dirty="0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45E7E728-E7C5-013E-3EED-FCC36654D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1807" y="5216013"/>
            <a:ext cx="5728406" cy="13814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Ларионова Екатерина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Анатольевна,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1КК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Чернова Юлия Викторовна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A42C58-21C9-CDF3-70AF-3B9B54B6D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6995" y="1957491"/>
            <a:ext cx="1908213" cy="1146147"/>
          </a:xfrm>
          <a:prstGeom prst="rect">
            <a:avLst/>
          </a:prstGeom>
        </p:spPr>
      </p:pic>
      <p:sp>
        <p:nvSpPr>
          <p:cNvPr id="10" name="Объект 9">
            <a:extLst>
              <a:ext uri="{FF2B5EF4-FFF2-40B4-BE49-F238E27FC236}">
                <a16:creationId xmlns:a16="http://schemas.microsoft.com/office/drawing/2014/main" id="{EF121DFE-B0CF-B02A-69D3-5D3797D36B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6558" y="3072906"/>
            <a:ext cx="11324252" cy="296164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Городской конкурс 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«Родина – моя Россия» </a:t>
            </a:r>
            <a:r>
              <a:rPr lang="ru-RU" sz="2800" dirty="0"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  <a:t>для воспитанников 5-7 лет муниципальных дошкольных образовательных организаций города Екатеринбурга</a:t>
            </a:r>
            <a:br>
              <a:rPr lang="ru-RU" sz="2800" dirty="0">
                <a:effectLst/>
                <a:latin typeface="Times New Roman" panose="02020603050405020304" pitchFamily="18" charset="0"/>
                <a:ea typeface="Liberation Serif"/>
                <a:cs typeface="Times New Roman" panose="02020603050405020304" pitchFamily="18" charset="0"/>
              </a:rPr>
            </a:br>
            <a:endParaRPr lang="ru-RU" sz="2800" dirty="0">
              <a:effectLst/>
              <a:latin typeface="Times New Roman" panose="02020603050405020304" pitchFamily="18" charset="0"/>
              <a:ea typeface="Liberation Serif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«Мы – наследники Победы»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89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31" y="2602114"/>
            <a:ext cx="5485438" cy="3869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19" y="3637278"/>
            <a:ext cx="4711066" cy="3140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655" y="297180"/>
            <a:ext cx="4773930" cy="3182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1945882199"/>
              </p:ext>
            </p:extLst>
          </p:nvPr>
        </p:nvGraphicFramePr>
        <p:xfrm>
          <a:off x="523960" y="971022"/>
          <a:ext cx="5788179" cy="4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398099560"/>
              </p:ext>
            </p:extLst>
          </p:nvPr>
        </p:nvGraphicFramePr>
        <p:xfrm>
          <a:off x="1818130" y="6287253"/>
          <a:ext cx="3439670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291420422"/>
              </p:ext>
            </p:extLst>
          </p:nvPr>
        </p:nvGraphicFramePr>
        <p:xfrm>
          <a:off x="7984673" y="6408657"/>
          <a:ext cx="2563585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337805222"/>
              </p:ext>
            </p:extLst>
          </p:nvPr>
        </p:nvGraphicFramePr>
        <p:xfrm>
          <a:off x="7618873" y="3295134"/>
          <a:ext cx="3065494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</p:spTree>
    <p:extLst>
      <p:ext uri="{BB962C8B-B14F-4D97-AF65-F5344CB8AC3E}">
        <p14:creationId xmlns:p14="http://schemas.microsoft.com/office/powerpoint/2010/main" val="51727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4" r="12918"/>
          <a:stretch/>
        </p:blipFill>
        <p:spPr>
          <a:xfrm>
            <a:off x="6802244" y="3795030"/>
            <a:ext cx="4820653" cy="2890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221491504"/>
              </p:ext>
            </p:extLst>
          </p:nvPr>
        </p:nvGraphicFramePr>
        <p:xfrm>
          <a:off x="7376077" y="6285727"/>
          <a:ext cx="3672986" cy="4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770" y="3678816"/>
            <a:ext cx="4891673" cy="30064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036" y="475258"/>
            <a:ext cx="5777268" cy="2837713"/>
          </a:xfrm>
          <a:prstGeom prst="rect">
            <a:avLst/>
          </a:prstGeom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572023973"/>
              </p:ext>
            </p:extLst>
          </p:nvPr>
        </p:nvGraphicFramePr>
        <p:xfrm>
          <a:off x="7376078" y="3061566"/>
          <a:ext cx="3408944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1739465588"/>
              </p:ext>
            </p:extLst>
          </p:nvPr>
        </p:nvGraphicFramePr>
        <p:xfrm>
          <a:off x="1121589" y="6378060"/>
          <a:ext cx="3544034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pic>
        <p:nvPicPr>
          <p:cNvPr id="16" name="Рисунок 1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94" y="363909"/>
            <a:ext cx="4664529" cy="3109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1438197733"/>
              </p:ext>
            </p:extLst>
          </p:nvPr>
        </p:nvGraphicFramePr>
        <p:xfrm>
          <a:off x="877058" y="3232737"/>
          <a:ext cx="3690257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887273996"/>
              </p:ext>
            </p:extLst>
          </p:nvPr>
        </p:nvGraphicFramePr>
        <p:xfrm>
          <a:off x="3547042" y="221441"/>
          <a:ext cx="4469775" cy="4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</p:spTree>
    <p:extLst>
      <p:ext uri="{BB962C8B-B14F-4D97-AF65-F5344CB8AC3E}">
        <p14:creationId xmlns:p14="http://schemas.microsoft.com/office/powerpoint/2010/main" val="335890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490220"/>
            <a:ext cx="4474845" cy="5966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876" y="3677195"/>
            <a:ext cx="4524375" cy="3016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712" y="1592217"/>
            <a:ext cx="3985260" cy="2656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152362686"/>
              </p:ext>
            </p:extLst>
          </p:nvPr>
        </p:nvGraphicFramePr>
        <p:xfrm>
          <a:off x="7102929" y="669471"/>
          <a:ext cx="4764606" cy="4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99368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43" y="392212"/>
            <a:ext cx="5877387" cy="40001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4284" y="2392298"/>
            <a:ext cx="5624104" cy="3841920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252187750"/>
              </p:ext>
            </p:extLst>
          </p:nvPr>
        </p:nvGraphicFramePr>
        <p:xfrm>
          <a:off x="7342295" y="392212"/>
          <a:ext cx="3237216" cy="4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655947748"/>
              </p:ext>
            </p:extLst>
          </p:nvPr>
        </p:nvGraphicFramePr>
        <p:xfrm>
          <a:off x="576897" y="3448487"/>
          <a:ext cx="5504078" cy="1074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355286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83" y="452698"/>
            <a:ext cx="5820722" cy="3867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24960126"/>
              </p:ext>
            </p:extLst>
          </p:nvPr>
        </p:nvGraphicFramePr>
        <p:xfrm>
          <a:off x="1034262" y="4089707"/>
          <a:ext cx="4701563" cy="4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245900632"/>
              </p:ext>
            </p:extLst>
          </p:nvPr>
        </p:nvGraphicFramePr>
        <p:xfrm>
          <a:off x="5951366" y="597396"/>
          <a:ext cx="5926001" cy="4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7" t="3729" r="6894" b="-502"/>
          <a:stretch/>
        </p:blipFill>
        <p:spPr>
          <a:xfrm>
            <a:off x="6768212" y="2431784"/>
            <a:ext cx="4824019" cy="3777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7847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577280592"/>
              </p:ext>
            </p:extLst>
          </p:nvPr>
        </p:nvGraphicFramePr>
        <p:xfrm>
          <a:off x="5441650" y="715439"/>
          <a:ext cx="6258738" cy="52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05" y="3158836"/>
            <a:ext cx="4735176" cy="3551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035" y="2702406"/>
            <a:ext cx="3005859" cy="4007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76" y="526473"/>
            <a:ext cx="4331855" cy="2436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699" y="2103928"/>
            <a:ext cx="3454718" cy="4606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606856568"/>
              </p:ext>
            </p:extLst>
          </p:nvPr>
        </p:nvGraphicFramePr>
        <p:xfrm>
          <a:off x="1466882" y="6105320"/>
          <a:ext cx="4701563" cy="4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61312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3722" y="225879"/>
            <a:ext cx="11454492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чувства патриотизма у детей среднего дошкольного возраста;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приобщение родителей к участию в жизни детского сада.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представления, знания детей о Великой Отечественной войне, о государственных праздниках и историческом наследии нашей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страны;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Побуждать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уважительно, относиться к подвигу наших соотечественников.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речи через выразительное чтение стихов, составление рассказов о ветеранах. Обогащать активный словарь новыми словами, поощрять пересказы детей, услышанных дома историй  близких, показывая их фотографии.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воспитанию у каждого ребенка любви к Родине, ветеранам войны, воинам российской армии, уважения и чувство благодарности ко всем, кто защищает родину;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настроение сопереживания прошедшим событиям Великой Отечественной войны. Воспитывать уважение к памяти воинов-победителей, любовь к Родине; традиции преемственности поколений;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Вызвать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эмоциональный отклик на результат своей деятельности.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навыки речевой, музыкальной и продуктивной деятельности на патриотическом материале;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познавательные способности детей в процессе практической деятельности, интеллект ребенка, формировать наглядно-образное мышление, творческие способности, самостоятельность, способствовать воспитанию у каждого ребенка нравственно-патриотических чувств.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познавательно-исследовательский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творческий,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98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0290" y="302359"/>
            <a:ext cx="1110211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</a:t>
            </a:r>
          </a:p>
          <a:p>
            <a:pPr algn="just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основных задач дошкольного образования является воспитание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патриотизма, чувства любви к Родине. У нашей страны великое прошлое, которое учит нас, воспитывает, формирует чувство гордости. Именно события Великой Отечественной войны 1941-1945 годов являются ярким примером для воспитания патриотических чувств дошкольников.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время- время бурных социальных и экономических перемен, преобразования общества - требует от каждого человека утверждения активной гражданской позиции. Патриотическое воспитание детей является одной из основных задач дошкольного учреждения.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– это время, когда развивается эмоционально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ценностное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к окружающему миру, людям, себе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формируются основы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нравственной позиции личности, которые проявляются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взаимодействии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окружающим миром, в осознании неразрывности с ним.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дальше уходит от нас эта дата – 9 мая 1945 года. Наши дети не до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конца проникнуты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 временем, теми впечатлениями и переживаниями.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 сформирована система работы с родителями по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проблеме нравственно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патриотического воспитания в семье.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сформировать у детей первоначальные представления 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подвиге нашего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народа в Великой Отечественной войне, систематизировать знания детей о праздновании дня Победы.</a:t>
            </a:r>
          </a:p>
        </p:txBody>
      </p:sp>
    </p:spTree>
    <p:extLst>
      <p:ext uri="{BB962C8B-B14F-4D97-AF65-F5344CB8AC3E}">
        <p14:creationId xmlns:p14="http://schemas.microsoft.com/office/powerpoint/2010/main" val="22031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424409" y="498764"/>
            <a:ext cx="1138889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Предполагаемые результаты реализации проекта: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∙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будут сформированы первоначальные представления о подвиге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нашего народа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Великой Отечественной войне;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∙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об орденах и медалях, символах государства в ВОВ,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боевой техники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 ВОВ, городах – героях;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∙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предпосылки к участию в мероприятиях, направленных 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патриотических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 (акции «Бессмертный полк», «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Георгиевская ленточка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Парад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Победы, Салют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честь Дня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Победы, возложение цветов и венков к обелискам и памятникам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встречи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ветеранами;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∙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уважение к людям старшего поколения.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родителей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∙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повысится уровень ответственности за формирование 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патриотических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чувств, гражданской позиции;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∙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достойно рассказать ребенку о переживших войну близких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людях.</a:t>
            </a:r>
          </a:p>
        </p:txBody>
      </p:sp>
    </p:spTree>
    <p:extLst>
      <p:ext uri="{BB962C8B-B14F-4D97-AF65-F5344CB8AC3E}">
        <p14:creationId xmlns:p14="http://schemas.microsoft.com/office/powerpoint/2010/main" val="84666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7455" y="5264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839855" y="311029"/>
            <a:ext cx="2198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работы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00697" y="1117478"/>
            <a:ext cx="947656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Предварительная работа: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темы проекта.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Формулировка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плана основного этапа проекта.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Опрос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детей: выявление первоначальных знаний детей о войне,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празднике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Информирование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о предстоящем проекте: привлечение родителей к реализации.</a:t>
            </a:r>
          </a:p>
        </p:txBody>
      </p:sp>
    </p:spTree>
    <p:extLst>
      <p:ext uri="{BB962C8B-B14F-4D97-AF65-F5344CB8AC3E}">
        <p14:creationId xmlns:p14="http://schemas.microsoft.com/office/powerpoint/2010/main" val="385338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035" y="341747"/>
            <a:ext cx="1157316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Основной этап.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Проведение с детьми бесед: «День Победы!», «Георгиевская ленточка», «Ветераны Победы», «Памятные места», «Военная техника».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Рассматривание материала по теме «День Победы», открыток, иллюстраций и альбомов «Великая Отечественная война», картинок «Военные профессии», «Военная техника».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мини-музея -  «Военная техника».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Чтение и обсуждение рассказов о Великой Отечественной войне: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Благинин «Шинель», С. Михалков «Служу советскому союзу», О.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Высотская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«Слава Армии Советской»,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Митяев «Почему армия всем родная» Л. Кассиль «Памятник солдату», «Твои защитники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Баруздин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«Рассказы о войне»;.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Чтение стихотворений на тему «День Победы»: А. Жаров «Звездочка», Т. Белозерова «День Победы», Н. Иванова «Что за праздник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Беседа об армии в мирное время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Разучивание пословиц и поговорок об армии.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индивидуальных рассказов детей совместно с родителями об истории своей семьи в годы ВОВ.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Прослушивание песен о войне: «День Победы», «Наша Родина сильна» А. Филиппенко, «Журавли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Выставка детского творчества «Военная техника», «Салют победы»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Кем я буду в Армии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служить», 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Одинаковые предметы».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Сюжетно-ролевые игры: «Моряки», «Больница», «Шоферы».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игры: «Пройди через болото», «Снайперы», «Летчики на аэродром», «Найди и принеси», «Сбей кеглю», игра с платочками «Найди себе пару» (под музыку).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с детьми «Открытка ветерану».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 Посещение виртуальных музеев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2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2300" y="413550"/>
            <a:ext cx="106444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проекта: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Дети получили первичные знания о празднике День Победы, о ветеранах, имеют представление о Великой Отечественной войне.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детей сформировался положительный образ солдата.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Воспитанники получили элементарные знания о празднике, военной технике.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стали активными участниками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проявились чувства патриотизма.</a:t>
            </a:r>
          </a:p>
        </p:txBody>
      </p:sp>
    </p:spTree>
    <p:extLst>
      <p:ext uri="{BB962C8B-B14F-4D97-AF65-F5344CB8AC3E}">
        <p14:creationId xmlns:p14="http://schemas.microsoft.com/office/powerpoint/2010/main" val="120538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75" y="604674"/>
            <a:ext cx="5473376" cy="3648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4088030899"/>
              </p:ext>
            </p:extLst>
          </p:nvPr>
        </p:nvGraphicFramePr>
        <p:xfrm>
          <a:off x="7414752" y="759542"/>
          <a:ext cx="3430229" cy="52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7119" y="2110086"/>
            <a:ext cx="5344462" cy="4052052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789123207"/>
              </p:ext>
            </p:extLst>
          </p:nvPr>
        </p:nvGraphicFramePr>
        <p:xfrm>
          <a:off x="7022423" y="6162138"/>
          <a:ext cx="4399413" cy="4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596189169"/>
              </p:ext>
            </p:extLst>
          </p:nvPr>
        </p:nvGraphicFramePr>
        <p:xfrm>
          <a:off x="987080" y="4550763"/>
          <a:ext cx="4351566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extLst>
      <p:ext uri="{BB962C8B-B14F-4D97-AF65-F5344CB8AC3E}">
        <p14:creationId xmlns:p14="http://schemas.microsoft.com/office/powerpoint/2010/main" val="419956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7"/>
          <a:stretch/>
        </p:blipFill>
        <p:spPr>
          <a:xfrm>
            <a:off x="1185435" y="230910"/>
            <a:ext cx="5406736" cy="3151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3" t="11179"/>
          <a:stretch/>
        </p:blipFill>
        <p:spPr>
          <a:xfrm>
            <a:off x="7079106" y="3149601"/>
            <a:ext cx="4712911" cy="3375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18" y="3193474"/>
            <a:ext cx="5188018" cy="3447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593274267"/>
              </p:ext>
            </p:extLst>
          </p:nvPr>
        </p:nvGraphicFramePr>
        <p:xfrm>
          <a:off x="7834471" y="2051890"/>
          <a:ext cx="3202179" cy="4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110671688"/>
              </p:ext>
            </p:extLst>
          </p:nvPr>
        </p:nvGraphicFramePr>
        <p:xfrm>
          <a:off x="6910096" y="393471"/>
          <a:ext cx="5050930" cy="1022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297974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</TotalTime>
  <Words>1130</Words>
  <Application>Microsoft Office PowerPoint</Application>
  <PresentationFormat>Широкоэкранный</PresentationFormat>
  <Paragraphs>94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Liberation Serif</vt:lpstr>
      <vt:lpstr>Times New Roman</vt:lpstr>
      <vt:lpstr>1_Тема Office</vt:lpstr>
      <vt:lpstr>Муниципальное автономное дошкольное образовательное учреждение – детский сад № 151 620036, Свердловская обл., г. Екатеринбург, ул. Тенистая, стр. 8, тел. 8(343)317-36-68 email: d_c151@mail.ru; сайт МАДОУ - детский сад № 151 (tvoysadik.ru)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– детский сад № 151 620036, Свердловская обл., г. Екатеринбург, ул. Тенистая, стр. 8, тел. 8(343)317-36-68 email: d_c151@mail.ru; сайт МАДОУ - детский сад № 151 (tvoysadik.ru)</dc:title>
  <dc:creator>Екатерина</dc:creator>
  <cp:lastModifiedBy>Екатерина</cp:lastModifiedBy>
  <cp:revision>28</cp:revision>
  <dcterms:created xsi:type="dcterms:W3CDTF">2024-04-06T11:16:23Z</dcterms:created>
  <dcterms:modified xsi:type="dcterms:W3CDTF">2024-04-07T05:21:10Z</dcterms:modified>
</cp:coreProperties>
</file>